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83" r:id="rId2"/>
    <p:sldId id="284" r:id="rId3"/>
    <p:sldId id="285" r:id="rId4"/>
    <p:sldId id="286" r:id="rId5"/>
    <p:sldId id="287" r:id="rId6"/>
    <p:sldId id="288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309" r:id="rId15"/>
    <p:sldId id="31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4B4F49-CF2E-45BD-9746-AC0E8B553C81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B3832343-BB83-41EC-8699-272616DD720A}">
      <dgm:prSet/>
      <dgm:spPr/>
      <dgm:t>
        <a:bodyPr/>
        <a:lstStyle/>
        <a:p>
          <a:pPr rtl="0"/>
          <a:r>
            <a:rPr lang="ru-RU" dirty="0" smtClean="0"/>
            <a:t>Грипп – острое инфекционное заболевание дыхательных путей, вызываемое вирусом гриппа. Входит в группу ОРВИ</a:t>
          </a:r>
          <a:endParaRPr lang="ru-RU" dirty="0"/>
        </a:p>
      </dgm:t>
    </dgm:pt>
    <dgm:pt modelId="{9CC391FF-C672-486A-8EBD-217BF4929568}" type="parTrans" cxnId="{CC34A089-5296-4F9D-B60F-F1B690280712}">
      <dgm:prSet/>
      <dgm:spPr/>
      <dgm:t>
        <a:bodyPr/>
        <a:lstStyle/>
        <a:p>
          <a:endParaRPr lang="ru-RU"/>
        </a:p>
      </dgm:t>
    </dgm:pt>
    <dgm:pt modelId="{CC876CC9-1468-46A1-A6F5-D6ACCEBEEF27}" type="sibTrans" cxnId="{CC34A089-5296-4F9D-B60F-F1B690280712}">
      <dgm:prSet/>
      <dgm:spPr/>
      <dgm:t>
        <a:bodyPr/>
        <a:lstStyle/>
        <a:p>
          <a:endParaRPr lang="ru-RU"/>
        </a:p>
      </dgm:t>
    </dgm:pt>
    <dgm:pt modelId="{5F0A787A-6C8B-4FC0-BDE9-DFB8F276F249}">
      <dgm:prSet/>
      <dgm:spPr/>
      <dgm:t>
        <a:bodyPr/>
        <a:lstStyle/>
        <a:p>
          <a:pPr rtl="0"/>
          <a:r>
            <a:rPr lang="ru-RU" dirty="0" smtClean="0"/>
            <a:t>Периодически распространяется в виде эпидемий и пандемий</a:t>
          </a:r>
          <a:endParaRPr lang="ru-RU" dirty="0"/>
        </a:p>
      </dgm:t>
    </dgm:pt>
    <dgm:pt modelId="{09DC139D-314A-40BD-B941-2C25C5CAAA91}" type="parTrans" cxnId="{A5D53C71-920C-454F-8C03-73316A2857C3}">
      <dgm:prSet/>
      <dgm:spPr/>
      <dgm:t>
        <a:bodyPr/>
        <a:lstStyle/>
        <a:p>
          <a:endParaRPr lang="ru-RU"/>
        </a:p>
      </dgm:t>
    </dgm:pt>
    <dgm:pt modelId="{537BD13D-DD54-45EF-998D-74FC8BD492B9}" type="sibTrans" cxnId="{A5D53C71-920C-454F-8C03-73316A2857C3}">
      <dgm:prSet/>
      <dgm:spPr/>
      <dgm:t>
        <a:bodyPr/>
        <a:lstStyle/>
        <a:p>
          <a:endParaRPr lang="ru-RU"/>
        </a:p>
      </dgm:t>
    </dgm:pt>
    <dgm:pt modelId="{DF4C0520-F6C0-43BA-ACC4-2033F6C0640D}">
      <dgm:prSet/>
      <dgm:spPr/>
      <dgm:t>
        <a:bodyPr/>
        <a:lstStyle/>
        <a:p>
          <a:pPr rtl="0"/>
          <a:r>
            <a:rPr lang="ru-RU" dirty="0" smtClean="0"/>
            <a:t>Поражает дыхательную, нервную, сердечно-сосудистую и другие системы</a:t>
          </a:r>
          <a:endParaRPr lang="ru-RU" dirty="0"/>
        </a:p>
      </dgm:t>
    </dgm:pt>
    <dgm:pt modelId="{064BF680-FE70-4EE2-8667-FF2572727B30}" type="parTrans" cxnId="{9329759F-54E4-4CC4-9EE3-362124FD10B3}">
      <dgm:prSet/>
      <dgm:spPr/>
      <dgm:t>
        <a:bodyPr/>
        <a:lstStyle/>
        <a:p>
          <a:endParaRPr lang="ru-RU"/>
        </a:p>
      </dgm:t>
    </dgm:pt>
    <dgm:pt modelId="{04ECD9BE-5EE9-41C2-A130-7A1E854D2742}" type="sibTrans" cxnId="{9329759F-54E4-4CC4-9EE3-362124FD10B3}">
      <dgm:prSet/>
      <dgm:spPr/>
      <dgm:t>
        <a:bodyPr/>
        <a:lstStyle/>
        <a:p>
          <a:endParaRPr lang="ru-RU"/>
        </a:p>
      </dgm:t>
    </dgm:pt>
    <dgm:pt modelId="{FE38298C-5064-4E52-B779-C1244A67DC15}">
      <dgm:prSet/>
      <dgm:spPr/>
      <dgm:t>
        <a:bodyPr/>
        <a:lstStyle/>
        <a:p>
          <a:pPr rtl="0"/>
          <a:r>
            <a:rPr lang="ru-RU" dirty="0" smtClean="0"/>
            <a:t>Одна из самых распространенных и тяжелых вирусных инфекций</a:t>
          </a:r>
          <a:endParaRPr lang="ru-RU" dirty="0"/>
        </a:p>
      </dgm:t>
    </dgm:pt>
    <dgm:pt modelId="{17C8A988-A9B4-414C-90A2-C8D89AFC01A9}" type="parTrans" cxnId="{94E93E22-AF3B-4D16-98DC-D0515BFD0098}">
      <dgm:prSet/>
      <dgm:spPr/>
      <dgm:t>
        <a:bodyPr/>
        <a:lstStyle/>
        <a:p>
          <a:endParaRPr lang="ru-RU"/>
        </a:p>
      </dgm:t>
    </dgm:pt>
    <dgm:pt modelId="{0C803797-99BF-4ADA-9C46-908E16D616B3}" type="sibTrans" cxnId="{94E93E22-AF3B-4D16-98DC-D0515BFD0098}">
      <dgm:prSet/>
      <dgm:spPr/>
      <dgm:t>
        <a:bodyPr/>
        <a:lstStyle/>
        <a:p>
          <a:endParaRPr lang="ru-RU"/>
        </a:p>
      </dgm:t>
    </dgm:pt>
    <dgm:pt modelId="{EC1A71F4-B4C1-4810-8AFA-BDD628EBA3CA}">
      <dgm:prSet/>
      <dgm:spPr/>
      <dgm:t>
        <a:bodyPr/>
        <a:lstStyle/>
        <a:p>
          <a:pPr rtl="0"/>
          <a:r>
            <a:rPr lang="ru-RU" dirty="0" smtClean="0"/>
            <a:t>Грипп и ОРВИ занимают первое место по частоте и количеству случаев в мире и составляют 90-95% всех инфекционных заболеваний</a:t>
          </a:r>
          <a:endParaRPr lang="ru-RU" dirty="0"/>
        </a:p>
      </dgm:t>
    </dgm:pt>
    <dgm:pt modelId="{E415EEDC-D3CC-4C9D-AF74-F17DB5ACF289}" type="parTrans" cxnId="{8FC9B7AF-E8ED-4E70-B63A-D7F4C942C84B}">
      <dgm:prSet/>
      <dgm:spPr/>
      <dgm:t>
        <a:bodyPr/>
        <a:lstStyle/>
        <a:p>
          <a:endParaRPr lang="ru-RU"/>
        </a:p>
      </dgm:t>
    </dgm:pt>
    <dgm:pt modelId="{1AEEC53F-991D-4232-862C-B4ACE729D7CD}" type="sibTrans" cxnId="{8FC9B7AF-E8ED-4E70-B63A-D7F4C942C84B}">
      <dgm:prSet/>
      <dgm:spPr/>
      <dgm:t>
        <a:bodyPr/>
        <a:lstStyle/>
        <a:p>
          <a:endParaRPr lang="ru-RU"/>
        </a:p>
      </dgm:t>
    </dgm:pt>
    <dgm:pt modelId="{47447458-FD5C-43CE-9E17-A619232B4F38}" type="pres">
      <dgm:prSet presAssocID="{A14B4F49-CF2E-45BD-9746-AC0E8B553C8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2E992A0F-1E1D-4315-87AA-052ED339B510}" type="pres">
      <dgm:prSet presAssocID="{A14B4F49-CF2E-45BD-9746-AC0E8B553C81}" presName="Name1" presStyleCnt="0"/>
      <dgm:spPr/>
    </dgm:pt>
    <dgm:pt modelId="{15B24D8B-13CC-42A8-8D58-A810D66111FD}" type="pres">
      <dgm:prSet presAssocID="{A14B4F49-CF2E-45BD-9746-AC0E8B553C81}" presName="cycle" presStyleCnt="0"/>
      <dgm:spPr/>
    </dgm:pt>
    <dgm:pt modelId="{8B517428-6077-478F-BDB6-00C0F8D159A8}" type="pres">
      <dgm:prSet presAssocID="{A14B4F49-CF2E-45BD-9746-AC0E8B553C81}" presName="srcNode" presStyleLbl="node1" presStyleIdx="0" presStyleCnt="5"/>
      <dgm:spPr/>
    </dgm:pt>
    <dgm:pt modelId="{40561864-56EC-4BB2-8E6A-59DAF3581A10}" type="pres">
      <dgm:prSet presAssocID="{A14B4F49-CF2E-45BD-9746-AC0E8B553C81}" presName="conn" presStyleLbl="parChTrans1D2" presStyleIdx="0" presStyleCnt="1"/>
      <dgm:spPr/>
      <dgm:t>
        <a:bodyPr/>
        <a:lstStyle/>
        <a:p>
          <a:endParaRPr lang="ru-RU"/>
        </a:p>
      </dgm:t>
    </dgm:pt>
    <dgm:pt modelId="{6976D7D1-187D-41DD-8B5F-642CC42EEB75}" type="pres">
      <dgm:prSet presAssocID="{A14B4F49-CF2E-45BD-9746-AC0E8B553C81}" presName="extraNode" presStyleLbl="node1" presStyleIdx="0" presStyleCnt="5"/>
      <dgm:spPr/>
    </dgm:pt>
    <dgm:pt modelId="{DCDB0432-35DE-42F0-A9F7-AAD9838B56A6}" type="pres">
      <dgm:prSet presAssocID="{A14B4F49-CF2E-45BD-9746-AC0E8B553C81}" presName="dstNode" presStyleLbl="node1" presStyleIdx="0" presStyleCnt="5"/>
      <dgm:spPr/>
    </dgm:pt>
    <dgm:pt modelId="{9AAE4222-582B-4F0A-93C2-7408BAC62619}" type="pres">
      <dgm:prSet presAssocID="{B3832343-BB83-41EC-8699-272616DD720A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7B3F57-B3A8-4067-BB97-0DB23386BCF3}" type="pres">
      <dgm:prSet presAssocID="{B3832343-BB83-41EC-8699-272616DD720A}" presName="accent_1" presStyleCnt="0"/>
      <dgm:spPr/>
    </dgm:pt>
    <dgm:pt modelId="{40ACB82B-6436-43C5-B249-A86E34A7E2D5}" type="pres">
      <dgm:prSet presAssocID="{B3832343-BB83-41EC-8699-272616DD720A}" presName="accentRepeatNode" presStyleLbl="solidFgAcc1" presStyleIdx="0" presStyleCnt="5"/>
      <dgm:spPr/>
    </dgm:pt>
    <dgm:pt modelId="{D7EF2110-D471-42BC-8820-A4DA13AE8408}" type="pres">
      <dgm:prSet presAssocID="{5F0A787A-6C8B-4FC0-BDE9-DFB8F276F249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DE3497-A16A-4C43-8EB2-92F03CA78DAF}" type="pres">
      <dgm:prSet presAssocID="{5F0A787A-6C8B-4FC0-BDE9-DFB8F276F249}" presName="accent_2" presStyleCnt="0"/>
      <dgm:spPr/>
    </dgm:pt>
    <dgm:pt modelId="{A395B3D5-6108-4FEF-9D70-6A46F709073B}" type="pres">
      <dgm:prSet presAssocID="{5F0A787A-6C8B-4FC0-BDE9-DFB8F276F249}" presName="accentRepeatNode" presStyleLbl="solidFgAcc1" presStyleIdx="1" presStyleCnt="5"/>
      <dgm:spPr/>
    </dgm:pt>
    <dgm:pt modelId="{9E031EDF-8C00-4519-A1A6-3B86C0BE0586}" type="pres">
      <dgm:prSet presAssocID="{DF4C0520-F6C0-43BA-ACC4-2033F6C0640D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6B9BE5-3106-4292-ABE4-89F6D07981D1}" type="pres">
      <dgm:prSet presAssocID="{DF4C0520-F6C0-43BA-ACC4-2033F6C0640D}" presName="accent_3" presStyleCnt="0"/>
      <dgm:spPr/>
    </dgm:pt>
    <dgm:pt modelId="{89E030B5-AF3C-4027-907E-C4E9C2D68588}" type="pres">
      <dgm:prSet presAssocID="{DF4C0520-F6C0-43BA-ACC4-2033F6C0640D}" presName="accentRepeatNode" presStyleLbl="solidFgAcc1" presStyleIdx="2" presStyleCnt="5"/>
      <dgm:spPr/>
    </dgm:pt>
    <dgm:pt modelId="{8CE47FF4-F8F9-4FE0-A067-3510B389869C}" type="pres">
      <dgm:prSet presAssocID="{FE38298C-5064-4E52-B779-C1244A67DC15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283E00-AF9B-46B0-BEFE-59B58D50CD7E}" type="pres">
      <dgm:prSet presAssocID="{FE38298C-5064-4E52-B779-C1244A67DC15}" presName="accent_4" presStyleCnt="0"/>
      <dgm:spPr/>
    </dgm:pt>
    <dgm:pt modelId="{D5DC16B0-3CA2-44DF-B16F-325BD9C7FB3E}" type="pres">
      <dgm:prSet presAssocID="{FE38298C-5064-4E52-B779-C1244A67DC15}" presName="accentRepeatNode" presStyleLbl="solidFgAcc1" presStyleIdx="3" presStyleCnt="5"/>
      <dgm:spPr/>
    </dgm:pt>
    <dgm:pt modelId="{259585A0-6AF5-440D-ABCF-7C4A80CE7835}" type="pres">
      <dgm:prSet presAssocID="{EC1A71F4-B4C1-4810-8AFA-BDD628EBA3CA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007B16-7FBA-4BC4-9EF4-CCB1E058BB88}" type="pres">
      <dgm:prSet presAssocID="{EC1A71F4-B4C1-4810-8AFA-BDD628EBA3CA}" presName="accent_5" presStyleCnt="0"/>
      <dgm:spPr/>
    </dgm:pt>
    <dgm:pt modelId="{17C598EC-9B39-4B56-ADEA-FF51DC4445ED}" type="pres">
      <dgm:prSet presAssocID="{EC1A71F4-B4C1-4810-8AFA-BDD628EBA3CA}" presName="accentRepeatNode" presStyleLbl="solidFgAcc1" presStyleIdx="4" presStyleCnt="5"/>
      <dgm:spPr/>
    </dgm:pt>
  </dgm:ptLst>
  <dgm:cxnLst>
    <dgm:cxn modelId="{ED953E5B-1A9C-472F-8789-0165C79391EB}" type="presOf" srcId="{A14B4F49-CF2E-45BD-9746-AC0E8B553C81}" destId="{47447458-FD5C-43CE-9E17-A619232B4F38}" srcOrd="0" destOrd="0" presId="urn:microsoft.com/office/officeart/2008/layout/VerticalCurvedList"/>
    <dgm:cxn modelId="{94E93E22-AF3B-4D16-98DC-D0515BFD0098}" srcId="{A14B4F49-CF2E-45BD-9746-AC0E8B553C81}" destId="{FE38298C-5064-4E52-B779-C1244A67DC15}" srcOrd="3" destOrd="0" parTransId="{17C8A988-A9B4-414C-90A2-C8D89AFC01A9}" sibTransId="{0C803797-99BF-4ADA-9C46-908E16D616B3}"/>
    <dgm:cxn modelId="{36ACB297-F461-4F08-9A66-346E6F75FD79}" type="presOf" srcId="{5F0A787A-6C8B-4FC0-BDE9-DFB8F276F249}" destId="{D7EF2110-D471-42BC-8820-A4DA13AE8408}" srcOrd="0" destOrd="0" presId="urn:microsoft.com/office/officeart/2008/layout/VerticalCurvedList"/>
    <dgm:cxn modelId="{EE3E7D6F-53D1-4056-9DAD-ECFB0E49FA19}" type="presOf" srcId="{EC1A71F4-B4C1-4810-8AFA-BDD628EBA3CA}" destId="{259585A0-6AF5-440D-ABCF-7C4A80CE7835}" srcOrd="0" destOrd="0" presId="urn:microsoft.com/office/officeart/2008/layout/VerticalCurvedList"/>
    <dgm:cxn modelId="{CC34A089-5296-4F9D-B60F-F1B690280712}" srcId="{A14B4F49-CF2E-45BD-9746-AC0E8B553C81}" destId="{B3832343-BB83-41EC-8699-272616DD720A}" srcOrd="0" destOrd="0" parTransId="{9CC391FF-C672-486A-8EBD-217BF4929568}" sibTransId="{CC876CC9-1468-46A1-A6F5-D6ACCEBEEF27}"/>
    <dgm:cxn modelId="{8FC9B7AF-E8ED-4E70-B63A-D7F4C942C84B}" srcId="{A14B4F49-CF2E-45BD-9746-AC0E8B553C81}" destId="{EC1A71F4-B4C1-4810-8AFA-BDD628EBA3CA}" srcOrd="4" destOrd="0" parTransId="{E415EEDC-D3CC-4C9D-AF74-F17DB5ACF289}" sibTransId="{1AEEC53F-991D-4232-862C-B4ACE729D7CD}"/>
    <dgm:cxn modelId="{9131B69A-8FCD-46F4-831C-03F3718F921D}" type="presOf" srcId="{DF4C0520-F6C0-43BA-ACC4-2033F6C0640D}" destId="{9E031EDF-8C00-4519-A1A6-3B86C0BE0586}" srcOrd="0" destOrd="0" presId="urn:microsoft.com/office/officeart/2008/layout/VerticalCurvedList"/>
    <dgm:cxn modelId="{A7DE815B-A41B-45D1-ADE9-9A5EC9AE3BDC}" type="presOf" srcId="{FE38298C-5064-4E52-B779-C1244A67DC15}" destId="{8CE47FF4-F8F9-4FE0-A067-3510B389869C}" srcOrd="0" destOrd="0" presId="urn:microsoft.com/office/officeart/2008/layout/VerticalCurvedList"/>
    <dgm:cxn modelId="{9329759F-54E4-4CC4-9EE3-362124FD10B3}" srcId="{A14B4F49-CF2E-45BD-9746-AC0E8B553C81}" destId="{DF4C0520-F6C0-43BA-ACC4-2033F6C0640D}" srcOrd="2" destOrd="0" parTransId="{064BF680-FE70-4EE2-8667-FF2572727B30}" sibTransId="{04ECD9BE-5EE9-41C2-A130-7A1E854D2742}"/>
    <dgm:cxn modelId="{04E5945E-2E46-4CF9-A773-E1DEA14ED132}" type="presOf" srcId="{B3832343-BB83-41EC-8699-272616DD720A}" destId="{9AAE4222-582B-4F0A-93C2-7408BAC62619}" srcOrd="0" destOrd="0" presId="urn:microsoft.com/office/officeart/2008/layout/VerticalCurvedList"/>
    <dgm:cxn modelId="{DA787B2B-52CC-41DA-8295-BA21A35C8547}" type="presOf" srcId="{CC876CC9-1468-46A1-A6F5-D6ACCEBEEF27}" destId="{40561864-56EC-4BB2-8E6A-59DAF3581A10}" srcOrd="0" destOrd="0" presId="urn:microsoft.com/office/officeart/2008/layout/VerticalCurvedList"/>
    <dgm:cxn modelId="{A5D53C71-920C-454F-8C03-73316A2857C3}" srcId="{A14B4F49-CF2E-45BD-9746-AC0E8B553C81}" destId="{5F0A787A-6C8B-4FC0-BDE9-DFB8F276F249}" srcOrd="1" destOrd="0" parTransId="{09DC139D-314A-40BD-B941-2C25C5CAAA91}" sibTransId="{537BD13D-DD54-45EF-998D-74FC8BD492B9}"/>
    <dgm:cxn modelId="{F273AC7C-A0DC-4EEA-BC8C-61DF77E19654}" type="presParOf" srcId="{47447458-FD5C-43CE-9E17-A619232B4F38}" destId="{2E992A0F-1E1D-4315-87AA-052ED339B510}" srcOrd="0" destOrd="0" presId="urn:microsoft.com/office/officeart/2008/layout/VerticalCurvedList"/>
    <dgm:cxn modelId="{03EC4BD0-CF37-4872-8C89-14B3A434A2FD}" type="presParOf" srcId="{2E992A0F-1E1D-4315-87AA-052ED339B510}" destId="{15B24D8B-13CC-42A8-8D58-A810D66111FD}" srcOrd="0" destOrd="0" presId="urn:microsoft.com/office/officeart/2008/layout/VerticalCurvedList"/>
    <dgm:cxn modelId="{A74A02C2-78C6-4614-A10C-351DE018954F}" type="presParOf" srcId="{15B24D8B-13CC-42A8-8D58-A810D66111FD}" destId="{8B517428-6077-478F-BDB6-00C0F8D159A8}" srcOrd="0" destOrd="0" presId="urn:microsoft.com/office/officeart/2008/layout/VerticalCurvedList"/>
    <dgm:cxn modelId="{CC41ADF2-86DB-4A6C-8FE7-028629B76E89}" type="presParOf" srcId="{15B24D8B-13CC-42A8-8D58-A810D66111FD}" destId="{40561864-56EC-4BB2-8E6A-59DAF3581A10}" srcOrd="1" destOrd="0" presId="urn:microsoft.com/office/officeart/2008/layout/VerticalCurvedList"/>
    <dgm:cxn modelId="{7AAEC28B-0457-4DF3-ABB3-CB6EF3A8BA62}" type="presParOf" srcId="{15B24D8B-13CC-42A8-8D58-A810D66111FD}" destId="{6976D7D1-187D-41DD-8B5F-642CC42EEB75}" srcOrd="2" destOrd="0" presId="urn:microsoft.com/office/officeart/2008/layout/VerticalCurvedList"/>
    <dgm:cxn modelId="{679898CC-BF14-4A33-A073-164F32F81759}" type="presParOf" srcId="{15B24D8B-13CC-42A8-8D58-A810D66111FD}" destId="{DCDB0432-35DE-42F0-A9F7-AAD9838B56A6}" srcOrd="3" destOrd="0" presId="urn:microsoft.com/office/officeart/2008/layout/VerticalCurvedList"/>
    <dgm:cxn modelId="{581B40C9-801B-41A3-A131-970B819B4DCA}" type="presParOf" srcId="{2E992A0F-1E1D-4315-87AA-052ED339B510}" destId="{9AAE4222-582B-4F0A-93C2-7408BAC62619}" srcOrd="1" destOrd="0" presId="urn:microsoft.com/office/officeart/2008/layout/VerticalCurvedList"/>
    <dgm:cxn modelId="{4466CECE-5661-41BB-89EF-64BE58EF67D0}" type="presParOf" srcId="{2E992A0F-1E1D-4315-87AA-052ED339B510}" destId="{F77B3F57-B3A8-4067-BB97-0DB23386BCF3}" srcOrd="2" destOrd="0" presId="urn:microsoft.com/office/officeart/2008/layout/VerticalCurvedList"/>
    <dgm:cxn modelId="{7EF20794-EC1D-4A1F-81BE-AF2BBE75C8A3}" type="presParOf" srcId="{F77B3F57-B3A8-4067-BB97-0DB23386BCF3}" destId="{40ACB82B-6436-43C5-B249-A86E34A7E2D5}" srcOrd="0" destOrd="0" presId="urn:microsoft.com/office/officeart/2008/layout/VerticalCurvedList"/>
    <dgm:cxn modelId="{B68A98D5-2401-49F3-A10C-8E6D95D4F88F}" type="presParOf" srcId="{2E992A0F-1E1D-4315-87AA-052ED339B510}" destId="{D7EF2110-D471-42BC-8820-A4DA13AE8408}" srcOrd="3" destOrd="0" presId="urn:microsoft.com/office/officeart/2008/layout/VerticalCurvedList"/>
    <dgm:cxn modelId="{3C6A9BC5-7DC0-4288-8864-72D1E70AA294}" type="presParOf" srcId="{2E992A0F-1E1D-4315-87AA-052ED339B510}" destId="{ABDE3497-A16A-4C43-8EB2-92F03CA78DAF}" srcOrd="4" destOrd="0" presId="urn:microsoft.com/office/officeart/2008/layout/VerticalCurvedList"/>
    <dgm:cxn modelId="{8E6AE0FC-8684-4E30-AC28-AFAAA59793DC}" type="presParOf" srcId="{ABDE3497-A16A-4C43-8EB2-92F03CA78DAF}" destId="{A395B3D5-6108-4FEF-9D70-6A46F709073B}" srcOrd="0" destOrd="0" presId="urn:microsoft.com/office/officeart/2008/layout/VerticalCurvedList"/>
    <dgm:cxn modelId="{1BB04DF8-2588-423D-8C23-EF1E4EFB4108}" type="presParOf" srcId="{2E992A0F-1E1D-4315-87AA-052ED339B510}" destId="{9E031EDF-8C00-4519-A1A6-3B86C0BE0586}" srcOrd="5" destOrd="0" presId="urn:microsoft.com/office/officeart/2008/layout/VerticalCurvedList"/>
    <dgm:cxn modelId="{E057A99B-D03B-4D54-9CC9-228DC352D9E4}" type="presParOf" srcId="{2E992A0F-1E1D-4315-87AA-052ED339B510}" destId="{E96B9BE5-3106-4292-ABE4-89F6D07981D1}" srcOrd="6" destOrd="0" presId="urn:microsoft.com/office/officeart/2008/layout/VerticalCurvedList"/>
    <dgm:cxn modelId="{0C116190-0F8B-4FD1-A870-4A5AD2AC796F}" type="presParOf" srcId="{E96B9BE5-3106-4292-ABE4-89F6D07981D1}" destId="{89E030B5-AF3C-4027-907E-C4E9C2D68588}" srcOrd="0" destOrd="0" presId="urn:microsoft.com/office/officeart/2008/layout/VerticalCurvedList"/>
    <dgm:cxn modelId="{A1C5D96E-7E07-49C8-9565-1FC3CCF7FAA9}" type="presParOf" srcId="{2E992A0F-1E1D-4315-87AA-052ED339B510}" destId="{8CE47FF4-F8F9-4FE0-A067-3510B389869C}" srcOrd="7" destOrd="0" presId="urn:microsoft.com/office/officeart/2008/layout/VerticalCurvedList"/>
    <dgm:cxn modelId="{1E3D6E03-4204-491A-B91D-E1B27F72995F}" type="presParOf" srcId="{2E992A0F-1E1D-4315-87AA-052ED339B510}" destId="{69283E00-AF9B-46B0-BEFE-59B58D50CD7E}" srcOrd="8" destOrd="0" presId="urn:microsoft.com/office/officeart/2008/layout/VerticalCurvedList"/>
    <dgm:cxn modelId="{F94DD1B2-936E-47C7-B015-133107B46E0E}" type="presParOf" srcId="{69283E00-AF9B-46B0-BEFE-59B58D50CD7E}" destId="{D5DC16B0-3CA2-44DF-B16F-325BD9C7FB3E}" srcOrd="0" destOrd="0" presId="urn:microsoft.com/office/officeart/2008/layout/VerticalCurvedList"/>
    <dgm:cxn modelId="{20A08F20-5974-461A-9A0D-0330AA4C03C9}" type="presParOf" srcId="{2E992A0F-1E1D-4315-87AA-052ED339B510}" destId="{259585A0-6AF5-440D-ABCF-7C4A80CE7835}" srcOrd="9" destOrd="0" presId="urn:microsoft.com/office/officeart/2008/layout/VerticalCurvedList"/>
    <dgm:cxn modelId="{547A6B49-2960-4DF1-B9F6-F33AD1F34D7B}" type="presParOf" srcId="{2E992A0F-1E1D-4315-87AA-052ED339B510}" destId="{17007B16-7FBA-4BC4-9EF4-CCB1E058BB88}" srcOrd="10" destOrd="0" presId="urn:microsoft.com/office/officeart/2008/layout/VerticalCurvedList"/>
    <dgm:cxn modelId="{C9E90EC8-68F4-4E10-BC2C-F27B2F42201C}" type="presParOf" srcId="{17007B16-7FBA-4BC4-9EF4-CCB1E058BB88}" destId="{17C598EC-9B39-4B56-ADEA-FF51DC4445E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6C0FF6F-810D-408B-BC53-4EA8238D3073}" type="doc">
      <dgm:prSet loTypeId="urn:microsoft.com/office/officeart/2008/layout/Lin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50ECD880-D122-4A4C-AA83-F350FF870F44}">
      <dgm:prSet/>
      <dgm:spPr/>
      <dgm:t>
        <a:bodyPr/>
        <a:lstStyle/>
        <a:p>
          <a:pPr rtl="0"/>
          <a:r>
            <a:rPr lang="ru-RU" smtClean="0"/>
            <a:t>Постельный режим, больничный лист</a:t>
          </a:r>
          <a:endParaRPr lang="ru-RU"/>
        </a:p>
      </dgm:t>
    </dgm:pt>
    <dgm:pt modelId="{A36B30AD-49F8-4288-B739-7818B8415A3B}" type="parTrans" cxnId="{FBA81CE8-42D5-4D47-A818-5039A87F4FFC}">
      <dgm:prSet/>
      <dgm:spPr/>
      <dgm:t>
        <a:bodyPr/>
        <a:lstStyle/>
        <a:p>
          <a:endParaRPr lang="ru-RU"/>
        </a:p>
      </dgm:t>
    </dgm:pt>
    <dgm:pt modelId="{9154BBA2-1437-44B7-BF4D-50C521C2E48A}" type="sibTrans" cxnId="{FBA81CE8-42D5-4D47-A818-5039A87F4FFC}">
      <dgm:prSet/>
      <dgm:spPr/>
      <dgm:t>
        <a:bodyPr/>
        <a:lstStyle/>
        <a:p>
          <a:endParaRPr lang="ru-RU"/>
        </a:p>
      </dgm:t>
    </dgm:pt>
    <dgm:pt modelId="{2144F493-55C4-4277-A04F-D6F4A7A10BF2}">
      <dgm:prSet/>
      <dgm:spPr/>
      <dgm:t>
        <a:bodyPr/>
        <a:lstStyle/>
        <a:p>
          <a:pPr rtl="0"/>
          <a:r>
            <a:rPr lang="ru-RU" dirty="0" smtClean="0"/>
            <a:t>Противовирусные препараты</a:t>
          </a:r>
          <a:endParaRPr lang="ru-RU" dirty="0"/>
        </a:p>
      </dgm:t>
    </dgm:pt>
    <dgm:pt modelId="{1DE13BD2-7486-49EE-AB43-124CFD293EA2}" type="parTrans" cxnId="{6510F568-5409-4FD9-A04C-6BF8462777D1}">
      <dgm:prSet/>
      <dgm:spPr/>
      <dgm:t>
        <a:bodyPr/>
        <a:lstStyle/>
        <a:p>
          <a:endParaRPr lang="ru-RU"/>
        </a:p>
      </dgm:t>
    </dgm:pt>
    <dgm:pt modelId="{420F4C3E-C929-40CE-94CE-6A7CCD8CC561}" type="sibTrans" cxnId="{6510F568-5409-4FD9-A04C-6BF8462777D1}">
      <dgm:prSet/>
      <dgm:spPr/>
      <dgm:t>
        <a:bodyPr/>
        <a:lstStyle/>
        <a:p>
          <a:endParaRPr lang="ru-RU"/>
        </a:p>
      </dgm:t>
    </dgm:pt>
    <dgm:pt modelId="{F15B994D-83AB-4F3B-992A-A3F78D10CBFF}">
      <dgm:prSet/>
      <dgm:spPr/>
      <dgm:t>
        <a:bodyPr/>
        <a:lstStyle/>
        <a:p>
          <a:pPr rtl="0"/>
          <a:r>
            <a:rPr lang="ru-RU" smtClean="0"/>
            <a:t>Симптоматическое лечение</a:t>
          </a:r>
          <a:endParaRPr lang="ru-RU"/>
        </a:p>
      </dgm:t>
    </dgm:pt>
    <dgm:pt modelId="{44090492-8067-44FD-92F6-AE5E36E4E1FA}" type="parTrans" cxnId="{D377117C-6C0D-4981-9BD9-FA94107CF80A}">
      <dgm:prSet/>
      <dgm:spPr/>
      <dgm:t>
        <a:bodyPr/>
        <a:lstStyle/>
        <a:p>
          <a:endParaRPr lang="ru-RU"/>
        </a:p>
      </dgm:t>
    </dgm:pt>
    <dgm:pt modelId="{069C7237-35A7-492C-8B53-F6A0F2B62EBA}" type="sibTrans" cxnId="{D377117C-6C0D-4981-9BD9-FA94107CF80A}">
      <dgm:prSet/>
      <dgm:spPr/>
      <dgm:t>
        <a:bodyPr/>
        <a:lstStyle/>
        <a:p>
          <a:endParaRPr lang="ru-RU"/>
        </a:p>
      </dgm:t>
    </dgm:pt>
    <dgm:pt modelId="{E59DA4E8-ECAF-490E-ADD2-37AE581EE0FF}">
      <dgm:prSet/>
      <dgm:spPr/>
      <dgm:t>
        <a:bodyPr/>
        <a:lstStyle/>
        <a:p>
          <a:pPr rtl="0"/>
          <a:r>
            <a:rPr lang="ru-RU" smtClean="0"/>
            <a:t>Питьевой режим</a:t>
          </a:r>
          <a:endParaRPr lang="ru-RU"/>
        </a:p>
      </dgm:t>
    </dgm:pt>
    <dgm:pt modelId="{BEDF0FA0-5823-420D-92B7-4A529822019F}" type="parTrans" cxnId="{87A0F7B3-1E73-4B18-B45F-D5867BB3AAF6}">
      <dgm:prSet/>
      <dgm:spPr/>
      <dgm:t>
        <a:bodyPr/>
        <a:lstStyle/>
        <a:p>
          <a:endParaRPr lang="ru-RU"/>
        </a:p>
      </dgm:t>
    </dgm:pt>
    <dgm:pt modelId="{91CA7D8B-A19D-4D0D-8A2A-9EC9D88BD6F1}" type="sibTrans" cxnId="{87A0F7B3-1E73-4B18-B45F-D5867BB3AAF6}">
      <dgm:prSet/>
      <dgm:spPr/>
      <dgm:t>
        <a:bodyPr/>
        <a:lstStyle/>
        <a:p>
          <a:endParaRPr lang="ru-RU"/>
        </a:p>
      </dgm:t>
    </dgm:pt>
    <dgm:pt modelId="{4ACD9B9B-AAAA-4A8F-9C2E-772009D35608}">
      <dgm:prSet/>
      <dgm:spPr/>
      <dgm:t>
        <a:bodyPr/>
        <a:lstStyle/>
        <a:p>
          <a:pPr rtl="0"/>
          <a:r>
            <a:rPr lang="ru-RU" smtClean="0"/>
            <a:t>Влажная уборка, проветривание</a:t>
          </a:r>
          <a:endParaRPr lang="ru-RU"/>
        </a:p>
      </dgm:t>
    </dgm:pt>
    <dgm:pt modelId="{B9B863BD-A27A-4F59-9929-DBFF7E3167B2}" type="parTrans" cxnId="{BC17FEBF-5D3B-44D5-9646-45FDE5F35C17}">
      <dgm:prSet/>
      <dgm:spPr/>
      <dgm:t>
        <a:bodyPr/>
        <a:lstStyle/>
        <a:p>
          <a:endParaRPr lang="ru-RU"/>
        </a:p>
      </dgm:t>
    </dgm:pt>
    <dgm:pt modelId="{39A34B8C-F57F-4FD6-80FF-00A2D33D9F81}" type="sibTrans" cxnId="{BC17FEBF-5D3B-44D5-9646-45FDE5F35C17}">
      <dgm:prSet/>
      <dgm:spPr/>
      <dgm:t>
        <a:bodyPr/>
        <a:lstStyle/>
        <a:p>
          <a:endParaRPr lang="ru-RU"/>
        </a:p>
      </dgm:t>
    </dgm:pt>
    <dgm:pt modelId="{6654D882-D39D-44BB-87BB-202DDCBB799B}">
      <dgm:prSet/>
      <dgm:spPr/>
      <dgm:t>
        <a:bodyPr/>
        <a:lstStyle/>
        <a:p>
          <a:pPr rtl="0"/>
          <a:r>
            <a:rPr lang="ru-RU" smtClean="0"/>
            <a:t>Отдельная посуда, предметы гигиены</a:t>
          </a:r>
          <a:endParaRPr lang="ru-RU"/>
        </a:p>
      </dgm:t>
    </dgm:pt>
    <dgm:pt modelId="{180285DE-630F-4E05-9890-50E93F9687FE}" type="parTrans" cxnId="{5F477536-E195-43EC-94C5-51FEBB576129}">
      <dgm:prSet/>
      <dgm:spPr/>
      <dgm:t>
        <a:bodyPr/>
        <a:lstStyle/>
        <a:p>
          <a:endParaRPr lang="ru-RU"/>
        </a:p>
      </dgm:t>
    </dgm:pt>
    <dgm:pt modelId="{28F3B495-B55A-41C1-AD59-60E839AB2693}" type="sibTrans" cxnId="{5F477536-E195-43EC-94C5-51FEBB576129}">
      <dgm:prSet/>
      <dgm:spPr/>
      <dgm:t>
        <a:bodyPr/>
        <a:lstStyle/>
        <a:p>
          <a:endParaRPr lang="ru-RU"/>
        </a:p>
      </dgm:t>
    </dgm:pt>
    <dgm:pt modelId="{6A0F54D3-762C-45E2-B332-62279DFCBC44}">
      <dgm:prSet/>
      <dgm:spPr/>
      <dgm:t>
        <a:bodyPr/>
        <a:lstStyle/>
        <a:p>
          <a:pPr rtl="0"/>
          <a:r>
            <a:rPr lang="ru-RU" smtClean="0"/>
            <a:t>Режим питания</a:t>
          </a:r>
          <a:endParaRPr lang="ru-RU"/>
        </a:p>
      </dgm:t>
    </dgm:pt>
    <dgm:pt modelId="{00911D88-D6DF-4108-8047-AA4EEDE83B79}" type="parTrans" cxnId="{CB196F15-82BF-4E74-8ACA-AE1A00637982}">
      <dgm:prSet/>
      <dgm:spPr/>
      <dgm:t>
        <a:bodyPr/>
        <a:lstStyle/>
        <a:p>
          <a:endParaRPr lang="ru-RU"/>
        </a:p>
      </dgm:t>
    </dgm:pt>
    <dgm:pt modelId="{44A2B29D-D94A-4C22-BE41-28B444CB0837}" type="sibTrans" cxnId="{CB196F15-82BF-4E74-8ACA-AE1A00637982}">
      <dgm:prSet/>
      <dgm:spPr/>
      <dgm:t>
        <a:bodyPr/>
        <a:lstStyle/>
        <a:p>
          <a:endParaRPr lang="ru-RU"/>
        </a:p>
      </dgm:t>
    </dgm:pt>
    <dgm:pt modelId="{1DEA15A0-D9F6-49EA-A2E5-D72F2A53A182}">
      <dgm:prSet/>
      <dgm:spPr/>
      <dgm:t>
        <a:bodyPr/>
        <a:lstStyle/>
        <a:p>
          <a:pPr rtl="0"/>
          <a:r>
            <a:rPr lang="ru-RU" dirty="0" smtClean="0"/>
            <a:t>Все препараты необходимо принимать строго по назначению врача!</a:t>
          </a:r>
          <a:endParaRPr lang="ru-RU" dirty="0"/>
        </a:p>
      </dgm:t>
    </dgm:pt>
    <dgm:pt modelId="{E60D5995-B3C5-466F-838C-2F16AEEC5F32}" type="parTrans" cxnId="{DD3D4FE3-9A9D-4328-A494-FD3C77E6D145}">
      <dgm:prSet/>
      <dgm:spPr/>
      <dgm:t>
        <a:bodyPr/>
        <a:lstStyle/>
        <a:p>
          <a:endParaRPr lang="ru-RU"/>
        </a:p>
      </dgm:t>
    </dgm:pt>
    <dgm:pt modelId="{DA610485-F4C9-49E5-84F2-8D2043C5F30E}" type="sibTrans" cxnId="{DD3D4FE3-9A9D-4328-A494-FD3C77E6D145}">
      <dgm:prSet/>
      <dgm:spPr/>
      <dgm:t>
        <a:bodyPr/>
        <a:lstStyle/>
        <a:p>
          <a:endParaRPr lang="ru-RU"/>
        </a:p>
      </dgm:t>
    </dgm:pt>
    <dgm:pt modelId="{B7E53D80-0092-4CA9-A368-F6339EBBBD1C}">
      <dgm:prSet/>
      <dgm:spPr/>
      <dgm:t>
        <a:bodyPr/>
        <a:lstStyle/>
        <a:p>
          <a:pPr rtl="0"/>
          <a:r>
            <a:rPr lang="ru-RU" smtClean="0"/>
            <a:t>Сообщить врачу об имеющихся заболеваниях!</a:t>
          </a:r>
          <a:endParaRPr lang="ru-RU"/>
        </a:p>
      </dgm:t>
    </dgm:pt>
    <dgm:pt modelId="{C6FF02EA-EA56-4603-9AB0-9FDB4B2A7A1A}" type="parTrans" cxnId="{294182C8-CBD6-40E7-8101-17E9B9AF5B16}">
      <dgm:prSet/>
      <dgm:spPr/>
      <dgm:t>
        <a:bodyPr/>
        <a:lstStyle/>
        <a:p>
          <a:endParaRPr lang="ru-RU"/>
        </a:p>
      </dgm:t>
    </dgm:pt>
    <dgm:pt modelId="{5DAFAF84-2911-46DC-87BE-1581DDBDF553}" type="sibTrans" cxnId="{294182C8-CBD6-40E7-8101-17E9B9AF5B16}">
      <dgm:prSet/>
      <dgm:spPr/>
      <dgm:t>
        <a:bodyPr/>
        <a:lstStyle/>
        <a:p>
          <a:endParaRPr lang="ru-RU"/>
        </a:p>
      </dgm:t>
    </dgm:pt>
    <dgm:pt modelId="{1CEE7BC2-628A-4EB7-B095-8ACF4E5ACB0F}" type="pres">
      <dgm:prSet presAssocID="{46C0FF6F-810D-408B-BC53-4EA8238D3073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5D30F35-7368-479A-ABEF-E047C6DB344E}" type="pres">
      <dgm:prSet presAssocID="{50ECD880-D122-4A4C-AA83-F350FF870F44}" presName="thickLine" presStyleLbl="alignNode1" presStyleIdx="0" presStyleCnt="9"/>
      <dgm:spPr/>
    </dgm:pt>
    <dgm:pt modelId="{313D7703-97A9-4A70-902A-E68D6D8A1BDF}" type="pres">
      <dgm:prSet presAssocID="{50ECD880-D122-4A4C-AA83-F350FF870F44}" presName="horz1" presStyleCnt="0"/>
      <dgm:spPr/>
    </dgm:pt>
    <dgm:pt modelId="{47297453-6A66-4E70-9E38-43B7CDC5ABB6}" type="pres">
      <dgm:prSet presAssocID="{50ECD880-D122-4A4C-AA83-F350FF870F44}" presName="tx1" presStyleLbl="revTx" presStyleIdx="0" presStyleCnt="9"/>
      <dgm:spPr/>
      <dgm:t>
        <a:bodyPr/>
        <a:lstStyle/>
        <a:p>
          <a:endParaRPr lang="ru-RU"/>
        </a:p>
      </dgm:t>
    </dgm:pt>
    <dgm:pt modelId="{4B158D7F-0A45-4B79-AFC0-AD3C22E9AA26}" type="pres">
      <dgm:prSet presAssocID="{50ECD880-D122-4A4C-AA83-F350FF870F44}" presName="vert1" presStyleCnt="0"/>
      <dgm:spPr/>
    </dgm:pt>
    <dgm:pt modelId="{920503B4-55BE-4A23-8357-7D38AECD738C}" type="pres">
      <dgm:prSet presAssocID="{2144F493-55C4-4277-A04F-D6F4A7A10BF2}" presName="thickLine" presStyleLbl="alignNode1" presStyleIdx="1" presStyleCnt="9"/>
      <dgm:spPr/>
    </dgm:pt>
    <dgm:pt modelId="{272A18D9-297B-4E61-8F44-55D78CED935E}" type="pres">
      <dgm:prSet presAssocID="{2144F493-55C4-4277-A04F-D6F4A7A10BF2}" presName="horz1" presStyleCnt="0"/>
      <dgm:spPr/>
    </dgm:pt>
    <dgm:pt modelId="{46CA427E-3FC4-4AE4-81C6-0855DEF20C09}" type="pres">
      <dgm:prSet presAssocID="{2144F493-55C4-4277-A04F-D6F4A7A10BF2}" presName="tx1" presStyleLbl="revTx" presStyleIdx="1" presStyleCnt="9"/>
      <dgm:spPr/>
      <dgm:t>
        <a:bodyPr/>
        <a:lstStyle/>
        <a:p>
          <a:endParaRPr lang="ru-RU"/>
        </a:p>
      </dgm:t>
    </dgm:pt>
    <dgm:pt modelId="{B73A56A3-14F6-4DD6-9062-76F2A60244AC}" type="pres">
      <dgm:prSet presAssocID="{2144F493-55C4-4277-A04F-D6F4A7A10BF2}" presName="vert1" presStyleCnt="0"/>
      <dgm:spPr/>
    </dgm:pt>
    <dgm:pt modelId="{698F2435-21A7-40F8-9CA7-DAD42A586182}" type="pres">
      <dgm:prSet presAssocID="{F15B994D-83AB-4F3B-992A-A3F78D10CBFF}" presName="thickLine" presStyleLbl="alignNode1" presStyleIdx="2" presStyleCnt="9"/>
      <dgm:spPr/>
    </dgm:pt>
    <dgm:pt modelId="{63094C95-C385-4F4E-913F-A56D3FCF2EC0}" type="pres">
      <dgm:prSet presAssocID="{F15B994D-83AB-4F3B-992A-A3F78D10CBFF}" presName="horz1" presStyleCnt="0"/>
      <dgm:spPr/>
    </dgm:pt>
    <dgm:pt modelId="{34BFBD98-CBDF-4623-8FC6-3C8770035825}" type="pres">
      <dgm:prSet presAssocID="{F15B994D-83AB-4F3B-992A-A3F78D10CBFF}" presName="tx1" presStyleLbl="revTx" presStyleIdx="2" presStyleCnt="9"/>
      <dgm:spPr/>
      <dgm:t>
        <a:bodyPr/>
        <a:lstStyle/>
        <a:p>
          <a:endParaRPr lang="ru-RU"/>
        </a:p>
      </dgm:t>
    </dgm:pt>
    <dgm:pt modelId="{58910270-E9DA-40D3-8C92-E7E77C4795DB}" type="pres">
      <dgm:prSet presAssocID="{F15B994D-83AB-4F3B-992A-A3F78D10CBFF}" presName="vert1" presStyleCnt="0"/>
      <dgm:spPr/>
    </dgm:pt>
    <dgm:pt modelId="{8AB04185-6732-4FBC-8D9C-7E4F148DDC27}" type="pres">
      <dgm:prSet presAssocID="{E59DA4E8-ECAF-490E-ADD2-37AE581EE0FF}" presName="thickLine" presStyleLbl="alignNode1" presStyleIdx="3" presStyleCnt="9"/>
      <dgm:spPr/>
    </dgm:pt>
    <dgm:pt modelId="{B5BAE3C3-34EE-473B-A483-12DA4388A265}" type="pres">
      <dgm:prSet presAssocID="{E59DA4E8-ECAF-490E-ADD2-37AE581EE0FF}" presName="horz1" presStyleCnt="0"/>
      <dgm:spPr/>
    </dgm:pt>
    <dgm:pt modelId="{064C3E3B-7151-4B25-AE9D-952AED3827E2}" type="pres">
      <dgm:prSet presAssocID="{E59DA4E8-ECAF-490E-ADD2-37AE581EE0FF}" presName="tx1" presStyleLbl="revTx" presStyleIdx="3" presStyleCnt="9"/>
      <dgm:spPr/>
      <dgm:t>
        <a:bodyPr/>
        <a:lstStyle/>
        <a:p>
          <a:endParaRPr lang="ru-RU"/>
        </a:p>
      </dgm:t>
    </dgm:pt>
    <dgm:pt modelId="{B7792EA4-A877-4D56-942F-38BA057C2142}" type="pres">
      <dgm:prSet presAssocID="{E59DA4E8-ECAF-490E-ADD2-37AE581EE0FF}" presName="vert1" presStyleCnt="0"/>
      <dgm:spPr/>
    </dgm:pt>
    <dgm:pt modelId="{E8E2CEC7-4D3F-47DF-A9FF-36EAE808FBEF}" type="pres">
      <dgm:prSet presAssocID="{4ACD9B9B-AAAA-4A8F-9C2E-772009D35608}" presName="thickLine" presStyleLbl="alignNode1" presStyleIdx="4" presStyleCnt="9"/>
      <dgm:spPr/>
    </dgm:pt>
    <dgm:pt modelId="{CE8AFD9E-0503-4674-9E96-4CA10C1DDEEF}" type="pres">
      <dgm:prSet presAssocID="{4ACD9B9B-AAAA-4A8F-9C2E-772009D35608}" presName="horz1" presStyleCnt="0"/>
      <dgm:spPr/>
    </dgm:pt>
    <dgm:pt modelId="{DE175241-1CC7-4F98-AC4E-701C434D0284}" type="pres">
      <dgm:prSet presAssocID="{4ACD9B9B-AAAA-4A8F-9C2E-772009D35608}" presName="tx1" presStyleLbl="revTx" presStyleIdx="4" presStyleCnt="9"/>
      <dgm:spPr/>
      <dgm:t>
        <a:bodyPr/>
        <a:lstStyle/>
        <a:p>
          <a:endParaRPr lang="ru-RU"/>
        </a:p>
      </dgm:t>
    </dgm:pt>
    <dgm:pt modelId="{0ABC9FFA-3556-408B-AF3D-C5E96AEA20EC}" type="pres">
      <dgm:prSet presAssocID="{4ACD9B9B-AAAA-4A8F-9C2E-772009D35608}" presName="vert1" presStyleCnt="0"/>
      <dgm:spPr/>
    </dgm:pt>
    <dgm:pt modelId="{989C6EFA-BB38-46C3-9269-B7B99CB374EB}" type="pres">
      <dgm:prSet presAssocID="{6654D882-D39D-44BB-87BB-202DDCBB799B}" presName="thickLine" presStyleLbl="alignNode1" presStyleIdx="5" presStyleCnt="9"/>
      <dgm:spPr/>
    </dgm:pt>
    <dgm:pt modelId="{26DEF8FF-B200-46C9-A40B-54F9E21141C4}" type="pres">
      <dgm:prSet presAssocID="{6654D882-D39D-44BB-87BB-202DDCBB799B}" presName="horz1" presStyleCnt="0"/>
      <dgm:spPr/>
    </dgm:pt>
    <dgm:pt modelId="{2D28C95C-9C8D-4E6F-9670-054833EFA71B}" type="pres">
      <dgm:prSet presAssocID="{6654D882-D39D-44BB-87BB-202DDCBB799B}" presName="tx1" presStyleLbl="revTx" presStyleIdx="5" presStyleCnt="9"/>
      <dgm:spPr/>
      <dgm:t>
        <a:bodyPr/>
        <a:lstStyle/>
        <a:p>
          <a:endParaRPr lang="ru-RU"/>
        </a:p>
      </dgm:t>
    </dgm:pt>
    <dgm:pt modelId="{0BAACD0D-0BB6-4971-8AA2-4E8098D7671D}" type="pres">
      <dgm:prSet presAssocID="{6654D882-D39D-44BB-87BB-202DDCBB799B}" presName="vert1" presStyleCnt="0"/>
      <dgm:spPr/>
    </dgm:pt>
    <dgm:pt modelId="{78397AC2-54F1-45F7-88A8-4B1689B6580D}" type="pres">
      <dgm:prSet presAssocID="{6A0F54D3-762C-45E2-B332-62279DFCBC44}" presName="thickLine" presStyleLbl="alignNode1" presStyleIdx="6" presStyleCnt="9"/>
      <dgm:spPr/>
    </dgm:pt>
    <dgm:pt modelId="{05FE6ECE-9E8E-4115-8A4E-7FEDD735DA23}" type="pres">
      <dgm:prSet presAssocID="{6A0F54D3-762C-45E2-B332-62279DFCBC44}" presName="horz1" presStyleCnt="0"/>
      <dgm:spPr/>
    </dgm:pt>
    <dgm:pt modelId="{39965CDA-17C0-4240-ACA0-D661277E0223}" type="pres">
      <dgm:prSet presAssocID="{6A0F54D3-762C-45E2-B332-62279DFCBC44}" presName="tx1" presStyleLbl="revTx" presStyleIdx="6" presStyleCnt="9"/>
      <dgm:spPr/>
      <dgm:t>
        <a:bodyPr/>
        <a:lstStyle/>
        <a:p>
          <a:endParaRPr lang="ru-RU"/>
        </a:p>
      </dgm:t>
    </dgm:pt>
    <dgm:pt modelId="{21AAEA73-0A59-47F1-BF95-FD5EBA07E89F}" type="pres">
      <dgm:prSet presAssocID="{6A0F54D3-762C-45E2-B332-62279DFCBC44}" presName="vert1" presStyleCnt="0"/>
      <dgm:spPr/>
    </dgm:pt>
    <dgm:pt modelId="{D230A8C1-1E14-4762-A20B-BCCC7560D8DB}" type="pres">
      <dgm:prSet presAssocID="{1DEA15A0-D9F6-49EA-A2E5-D72F2A53A182}" presName="thickLine" presStyleLbl="alignNode1" presStyleIdx="7" presStyleCnt="9"/>
      <dgm:spPr/>
    </dgm:pt>
    <dgm:pt modelId="{B6DF22B4-0EDB-48D4-A7AB-E0C4D92CC476}" type="pres">
      <dgm:prSet presAssocID="{1DEA15A0-D9F6-49EA-A2E5-D72F2A53A182}" presName="horz1" presStyleCnt="0"/>
      <dgm:spPr/>
    </dgm:pt>
    <dgm:pt modelId="{CF098F81-04A3-40F2-AD9E-6B78CD3DEA43}" type="pres">
      <dgm:prSet presAssocID="{1DEA15A0-D9F6-49EA-A2E5-D72F2A53A182}" presName="tx1" presStyleLbl="revTx" presStyleIdx="7" presStyleCnt="9"/>
      <dgm:spPr/>
      <dgm:t>
        <a:bodyPr/>
        <a:lstStyle/>
        <a:p>
          <a:endParaRPr lang="ru-RU"/>
        </a:p>
      </dgm:t>
    </dgm:pt>
    <dgm:pt modelId="{1E7379AF-A586-4E2C-A14E-9731838748BC}" type="pres">
      <dgm:prSet presAssocID="{1DEA15A0-D9F6-49EA-A2E5-D72F2A53A182}" presName="vert1" presStyleCnt="0"/>
      <dgm:spPr/>
    </dgm:pt>
    <dgm:pt modelId="{0B75B405-6375-4B1D-A608-F47993BE9B86}" type="pres">
      <dgm:prSet presAssocID="{B7E53D80-0092-4CA9-A368-F6339EBBBD1C}" presName="thickLine" presStyleLbl="alignNode1" presStyleIdx="8" presStyleCnt="9"/>
      <dgm:spPr/>
    </dgm:pt>
    <dgm:pt modelId="{DCA9B600-77C3-4669-B21C-BFA305C328D5}" type="pres">
      <dgm:prSet presAssocID="{B7E53D80-0092-4CA9-A368-F6339EBBBD1C}" presName="horz1" presStyleCnt="0"/>
      <dgm:spPr/>
    </dgm:pt>
    <dgm:pt modelId="{9AC2234A-F934-4276-802D-D7E862FB0251}" type="pres">
      <dgm:prSet presAssocID="{B7E53D80-0092-4CA9-A368-F6339EBBBD1C}" presName="tx1" presStyleLbl="revTx" presStyleIdx="8" presStyleCnt="9"/>
      <dgm:spPr/>
      <dgm:t>
        <a:bodyPr/>
        <a:lstStyle/>
        <a:p>
          <a:endParaRPr lang="ru-RU"/>
        </a:p>
      </dgm:t>
    </dgm:pt>
    <dgm:pt modelId="{B5D5A485-2819-451A-AC28-73AE3BAE4EB0}" type="pres">
      <dgm:prSet presAssocID="{B7E53D80-0092-4CA9-A368-F6339EBBBD1C}" presName="vert1" presStyleCnt="0"/>
      <dgm:spPr/>
    </dgm:pt>
  </dgm:ptLst>
  <dgm:cxnLst>
    <dgm:cxn modelId="{6510F568-5409-4FD9-A04C-6BF8462777D1}" srcId="{46C0FF6F-810D-408B-BC53-4EA8238D3073}" destId="{2144F493-55C4-4277-A04F-D6F4A7A10BF2}" srcOrd="1" destOrd="0" parTransId="{1DE13BD2-7486-49EE-AB43-124CFD293EA2}" sibTransId="{420F4C3E-C929-40CE-94CE-6A7CCD8CC561}"/>
    <dgm:cxn modelId="{BC17FEBF-5D3B-44D5-9646-45FDE5F35C17}" srcId="{46C0FF6F-810D-408B-BC53-4EA8238D3073}" destId="{4ACD9B9B-AAAA-4A8F-9C2E-772009D35608}" srcOrd="4" destOrd="0" parTransId="{B9B863BD-A27A-4F59-9929-DBFF7E3167B2}" sibTransId="{39A34B8C-F57F-4FD6-80FF-00A2D33D9F81}"/>
    <dgm:cxn modelId="{DD3D4FE3-9A9D-4328-A494-FD3C77E6D145}" srcId="{46C0FF6F-810D-408B-BC53-4EA8238D3073}" destId="{1DEA15A0-D9F6-49EA-A2E5-D72F2A53A182}" srcOrd="7" destOrd="0" parTransId="{E60D5995-B3C5-466F-838C-2F16AEEC5F32}" sibTransId="{DA610485-F4C9-49E5-84F2-8D2043C5F30E}"/>
    <dgm:cxn modelId="{87A0F7B3-1E73-4B18-B45F-D5867BB3AAF6}" srcId="{46C0FF6F-810D-408B-BC53-4EA8238D3073}" destId="{E59DA4E8-ECAF-490E-ADD2-37AE581EE0FF}" srcOrd="3" destOrd="0" parTransId="{BEDF0FA0-5823-420D-92B7-4A529822019F}" sibTransId="{91CA7D8B-A19D-4D0D-8A2A-9EC9D88BD6F1}"/>
    <dgm:cxn modelId="{5F477536-E195-43EC-94C5-51FEBB576129}" srcId="{46C0FF6F-810D-408B-BC53-4EA8238D3073}" destId="{6654D882-D39D-44BB-87BB-202DDCBB799B}" srcOrd="5" destOrd="0" parTransId="{180285DE-630F-4E05-9890-50E93F9687FE}" sibTransId="{28F3B495-B55A-41C1-AD59-60E839AB2693}"/>
    <dgm:cxn modelId="{75933E89-EE15-4E66-9E25-EA3BB472FD91}" type="presOf" srcId="{46C0FF6F-810D-408B-BC53-4EA8238D3073}" destId="{1CEE7BC2-628A-4EB7-B095-8ACF4E5ACB0F}" srcOrd="0" destOrd="0" presId="urn:microsoft.com/office/officeart/2008/layout/LinedList"/>
    <dgm:cxn modelId="{E290153F-DE52-4BEA-8512-C691D801226D}" type="presOf" srcId="{4ACD9B9B-AAAA-4A8F-9C2E-772009D35608}" destId="{DE175241-1CC7-4F98-AC4E-701C434D0284}" srcOrd="0" destOrd="0" presId="urn:microsoft.com/office/officeart/2008/layout/LinedList"/>
    <dgm:cxn modelId="{FF5A2420-1A14-462A-96BD-758BC76CE42A}" type="presOf" srcId="{6654D882-D39D-44BB-87BB-202DDCBB799B}" destId="{2D28C95C-9C8D-4E6F-9670-054833EFA71B}" srcOrd="0" destOrd="0" presId="urn:microsoft.com/office/officeart/2008/layout/LinedList"/>
    <dgm:cxn modelId="{D24F0C9D-4195-44B3-B08B-80400EF1935D}" type="presOf" srcId="{F15B994D-83AB-4F3B-992A-A3F78D10CBFF}" destId="{34BFBD98-CBDF-4623-8FC6-3C8770035825}" srcOrd="0" destOrd="0" presId="urn:microsoft.com/office/officeart/2008/layout/LinedList"/>
    <dgm:cxn modelId="{FBA81CE8-42D5-4D47-A818-5039A87F4FFC}" srcId="{46C0FF6F-810D-408B-BC53-4EA8238D3073}" destId="{50ECD880-D122-4A4C-AA83-F350FF870F44}" srcOrd="0" destOrd="0" parTransId="{A36B30AD-49F8-4288-B739-7818B8415A3B}" sibTransId="{9154BBA2-1437-44B7-BF4D-50C521C2E48A}"/>
    <dgm:cxn modelId="{CB196F15-82BF-4E74-8ACA-AE1A00637982}" srcId="{46C0FF6F-810D-408B-BC53-4EA8238D3073}" destId="{6A0F54D3-762C-45E2-B332-62279DFCBC44}" srcOrd="6" destOrd="0" parTransId="{00911D88-D6DF-4108-8047-AA4EEDE83B79}" sibTransId="{44A2B29D-D94A-4C22-BE41-28B444CB0837}"/>
    <dgm:cxn modelId="{D377117C-6C0D-4981-9BD9-FA94107CF80A}" srcId="{46C0FF6F-810D-408B-BC53-4EA8238D3073}" destId="{F15B994D-83AB-4F3B-992A-A3F78D10CBFF}" srcOrd="2" destOrd="0" parTransId="{44090492-8067-44FD-92F6-AE5E36E4E1FA}" sibTransId="{069C7237-35A7-492C-8B53-F6A0F2B62EBA}"/>
    <dgm:cxn modelId="{303CD38E-DF4A-4A78-A08E-C311244396CF}" type="presOf" srcId="{50ECD880-D122-4A4C-AA83-F350FF870F44}" destId="{47297453-6A66-4E70-9E38-43B7CDC5ABB6}" srcOrd="0" destOrd="0" presId="urn:microsoft.com/office/officeart/2008/layout/LinedList"/>
    <dgm:cxn modelId="{FACE74A8-E341-45D9-9D43-A76DA779DD7C}" type="presOf" srcId="{1DEA15A0-D9F6-49EA-A2E5-D72F2A53A182}" destId="{CF098F81-04A3-40F2-AD9E-6B78CD3DEA43}" srcOrd="0" destOrd="0" presId="urn:microsoft.com/office/officeart/2008/layout/LinedList"/>
    <dgm:cxn modelId="{0A14AE0D-E353-4AA7-B9A6-C219799C881E}" type="presOf" srcId="{E59DA4E8-ECAF-490E-ADD2-37AE581EE0FF}" destId="{064C3E3B-7151-4B25-AE9D-952AED3827E2}" srcOrd="0" destOrd="0" presId="urn:microsoft.com/office/officeart/2008/layout/LinedList"/>
    <dgm:cxn modelId="{294182C8-CBD6-40E7-8101-17E9B9AF5B16}" srcId="{46C0FF6F-810D-408B-BC53-4EA8238D3073}" destId="{B7E53D80-0092-4CA9-A368-F6339EBBBD1C}" srcOrd="8" destOrd="0" parTransId="{C6FF02EA-EA56-4603-9AB0-9FDB4B2A7A1A}" sibTransId="{5DAFAF84-2911-46DC-87BE-1581DDBDF553}"/>
    <dgm:cxn modelId="{A309D6BD-116B-4E6B-9217-9E3A009C5288}" type="presOf" srcId="{B7E53D80-0092-4CA9-A368-F6339EBBBD1C}" destId="{9AC2234A-F934-4276-802D-D7E862FB0251}" srcOrd="0" destOrd="0" presId="urn:microsoft.com/office/officeart/2008/layout/LinedList"/>
    <dgm:cxn modelId="{DDC28FB3-A2D8-4E2A-8330-F5143F6A1FC0}" type="presOf" srcId="{6A0F54D3-762C-45E2-B332-62279DFCBC44}" destId="{39965CDA-17C0-4240-ACA0-D661277E0223}" srcOrd="0" destOrd="0" presId="urn:microsoft.com/office/officeart/2008/layout/LinedList"/>
    <dgm:cxn modelId="{F73E1E1C-C620-4376-B6CC-189DCFCB6DC6}" type="presOf" srcId="{2144F493-55C4-4277-A04F-D6F4A7A10BF2}" destId="{46CA427E-3FC4-4AE4-81C6-0855DEF20C09}" srcOrd="0" destOrd="0" presId="urn:microsoft.com/office/officeart/2008/layout/LinedList"/>
    <dgm:cxn modelId="{35A33989-358B-47D0-9227-B636550F529B}" type="presParOf" srcId="{1CEE7BC2-628A-4EB7-B095-8ACF4E5ACB0F}" destId="{F5D30F35-7368-479A-ABEF-E047C6DB344E}" srcOrd="0" destOrd="0" presId="urn:microsoft.com/office/officeart/2008/layout/LinedList"/>
    <dgm:cxn modelId="{8A346A99-EBCA-4EBD-88A6-0EBAE9A434C6}" type="presParOf" srcId="{1CEE7BC2-628A-4EB7-B095-8ACF4E5ACB0F}" destId="{313D7703-97A9-4A70-902A-E68D6D8A1BDF}" srcOrd="1" destOrd="0" presId="urn:microsoft.com/office/officeart/2008/layout/LinedList"/>
    <dgm:cxn modelId="{25CB2CE2-8C8E-4491-8ADE-9AAAB4694EF1}" type="presParOf" srcId="{313D7703-97A9-4A70-902A-E68D6D8A1BDF}" destId="{47297453-6A66-4E70-9E38-43B7CDC5ABB6}" srcOrd="0" destOrd="0" presId="urn:microsoft.com/office/officeart/2008/layout/LinedList"/>
    <dgm:cxn modelId="{BA91082C-70EB-4B70-892E-887F3104F7DD}" type="presParOf" srcId="{313D7703-97A9-4A70-902A-E68D6D8A1BDF}" destId="{4B158D7F-0A45-4B79-AFC0-AD3C22E9AA26}" srcOrd="1" destOrd="0" presId="urn:microsoft.com/office/officeart/2008/layout/LinedList"/>
    <dgm:cxn modelId="{2957171C-1F4F-4A0B-B0A6-DC2F2CA47887}" type="presParOf" srcId="{1CEE7BC2-628A-4EB7-B095-8ACF4E5ACB0F}" destId="{920503B4-55BE-4A23-8357-7D38AECD738C}" srcOrd="2" destOrd="0" presId="urn:microsoft.com/office/officeart/2008/layout/LinedList"/>
    <dgm:cxn modelId="{8F1C746E-9373-4919-B0BE-1A4029AB106C}" type="presParOf" srcId="{1CEE7BC2-628A-4EB7-B095-8ACF4E5ACB0F}" destId="{272A18D9-297B-4E61-8F44-55D78CED935E}" srcOrd="3" destOrd="0" presId="urn:microsoft.com/office/officeart/2008/layout/LinedList"/>
    <dgm:cxn modelId="{57238EBA-061C-4381-A159-A68581AEAE57}" type="presParOf" srcId="{272A18D9-297B-4E61-8F44-55D78CED935E}" destId="{46CA427E-3FC4-4AE4-81C6-0855DEF20C09}" srcOrd="0" destOrd="0" presId="urn:microsoft.com/office/officeart/2008/layout/LinedList"/>
    <dgm:cxn modelId="{F7274875-3DA8-4C83-9593-B8A8EE133E2B}" type="presParOf" srcId="{272A18D9-297B-4E61-8F44-55D78CED935E}" destId="{B73A56A3-14F6-4DD6-9062-76F2A60244AC}" srcOrd="1" destOrd="0" presId="urn:microsoft.com/office/officeart/2008/layout/LinedList"/>
    <dgm:cxn modelId="{72AD1719-4A55-4BDE-8DFB-70765FF33513}" type="presParOf" srcId="{1CEE7BC2-628A-4EB7-B095-8ACF4E5ACB0F}" destId="{698F2435-21A7-40F8-9CA7-DAD42A586182}" srcOrd="4" destOrd="0" presId="urn:microsoft.com/office/officeart/2008/layout/LinedList"/>
    <dgm:cxn modelId="{E0D51909-C0CD-4057-A6E5-CD68170A5BC9}" type="presParOf" srcId="{1CEE7BC2-628A-4EB7-B095-8ACF4E5ACB0F}" destId="{63094C95-C385-4F4E-913F-A56D3FCF2EC0}" srcOrd="5" destOrd="0" presId="urn:microsoft.com/office/officeart/2008/layout/LinedList"/>
    <dgm:cxn modelId="{5600A307-36E5-4BA0-A247-716A0A1043B0}" type="presParOf" srcId="{63094C95-C385-4F4E-913F-A56D3FCF2EC0}" destId="{34BFBD98-CBDF-4623-8FC6-3C8770035825}" srcOrd="0" destOrd="0" presId="urn:microsoft.com/office/officeart/2008/layout/LinedList"/>
    <dgm:cxn modelId="{671F57F9-04FD-439E-A09F-94B49F9D393F}" type="presParOf" srcId="{63094C95-C385-4F4E-913F-A56D3FCF2EC0}" destId="{58910270-E9DA-40D3-8C92-E7E77C4795DB}" srcOrd="1" destOrd="0" presId="urn:microsoft.com/office/officeart/2008/layout/LinedList"/>
    <dgm:cxn modelId="{5D4156F8-F550-4633-A294-8F934E20C096}" type="presParOf" srcId="{1CEE7BC2-628A-4EB7-B095-8ACF4E5ACB0F}" destId="{8AB04185-6732-4FBC-8D9C-7E4F148DDC27}" srcOrd="6" destOrd="0" presId="urn:microsoft.com/office/officeart/2008/layout/LinedList"/>
    <dgm:cxn modelId="{C859F60E-06CF-4465-BAD2-77F52DA927E9}" type="presParOf" srcId="{1CEE7BC2-628A-4EB7-B095-8ACF4E5ACB0F}" destId="{B5BAE3C3-34EE-473B-A483-12DA4388A265}" srcOrd="7" destOrd="0" presId="urn:microsoft.com/office/officeart/2008/layout/LinedList"/>
    <dgm:cxn modelId="{B014C5D3-7E03-4B06-8DCB-77B6876B9535}" type="presParOf" srcId="{B5BAE3C3-34EE-473B-A483-12DA4388A265}" destId="{064C3E3B-7151-4B25-AE9D-952AED3827E2}" srcOrd="0" destOrd="0" presId="urn:microsoft.com/office/officeart/2008/layout/LinedList"/>
    <dgm:cxn modelId="{448294CF-229E-4BDF-B716-1E97D4CDEA87}" type="presParOf" srcId="{B5BAE3C3-34EE-473B-A483-12DA4388A265}" destId="{B7792EA4-A877-4D56-942F-38BA057C2142}" srcOrd="1" destOrd="0" presId="urn:microsoft.com/office/officeart/2008/layout/LinedList"/>
    <dgm:cxn modelId="{DC848FD6-E360-4046-8B19-EE3AE83C6DF3}" type="presParOf" srcId="{1CEE7BC2-628A-4EB7-B095-8ACF4E5ACB0F}" destId="{E8E2CEC7-4D3F-47DF-A9FF-36EAE808FBEF}" srcOrd="8" destOrd="0" presId="urn:microsoft.com/office/officeart/2008/layout/LinedList"/>
    <dgm:cxn modelId="{B1A879AA-2A25-4040-878E-2D52275714B2}" type="presParOf" srcId="{1CEE7BC2-628A-4EB7-B095-8ACF4E5ACB0F}" destId="{CE8AFD9E-0503-4674-9E96-4CA10C1DDEEF}" srcOrd="9" destOrd="0" presId="urn:microsoft.com/office/officeart/2008/layout/LinedList"/>
    <dgm:cxn modelId="{5FC563EB-6066-4A49-A2F4-BFF63F675F8D}" type="presParOf" srcId="{CE8AFD9E-0503-4674-9E96-4CA10C1DDEEF}" destId="{DE175241-1CC7-4F98-AC4E-701C434D0284}" srcOrd="0" destOrd="0" presId="urn:microsoft.com/office/officeart/2008/layout/LinedList"/>
    <dgm:cxn modelId="{30AD87DD-7893-40DD-9A6C-35B6593F605D}" type="presParOf" srcId="{CE8AFD9E-0503-4674-9E96-4CA10C1DDEEF}" destId="{0ABC9FFA-3556-408B-AF3D-C5E96AEA20EC}" srcOrd="1" destOrd="0" presId="urn:microsoft.com/office/officeart/2008/layout/LinedList"/>
    <dgm:cxn modelId="{37C90118-1C5F-4412-BD70-2E61F3CB8BF0}" type="presParOf" srcId="{1CEE7BC2-628A-4EB7-B095-8ACF4E5ACB0F}" destId="{989C6EFA-BB38-46C3-9269-B7B99CB374EB}" srcOrd="10" destOrd="0" presId="urn:microsoft.com/office/officeart/2008/layout/LinedList"/>
    <dgm:cxn modelId="{2B5CD1A4-ABB7-431C-8B20-F838CF24BE87}" type="presParOf" srcId="{1CEE7BC2-628A-4EB7-B095-8ACF4E5ACB0F}" destId="{26DEF8FF-B200-46C9-A40B-54F9E21141C4}" srcOrd="11" destOrd="0" presId="urn:microsoft.com/office/officeart/2008/layout/LinedList"/>
    <dgm:cxn modelId="{2CE18269-3272-4A9F-8AD5-2B16A059A8E2}" type="presParOf" srcId="{26DEF8FF-B200-46C9-A40B-54F9E21141C4}" destId="{2D28C95C-9C8D-4E6F-9670-054833EFA71B}" srcOrd="0" destOrd="0" presId="urn:microsoft.com/office/officeart/2008/layout/LinedList"/>
    <dgm:cxn modelId="{0A5E499C-7223-463A-84C5-B9C81B55B748}" type="presParOf" srcId="{26DEF8FF-B200-46C9-A40B-54F9E21141C4}" destId="{0BAACD0D-0BB6-4971-8AA2-4E8098D7671D}" srcOrd="1" destOrd="0" presId="urn:microsoft.com/office/officeart/2008/layout/LinedList"/>
    <dgm:cxn modelId="{36AD2509-BF39-4426-A3B1-191662BEF756}" type="presParOf" srcId="{1CEE7BC2-628A-4EB7-B095-8ACF4E5ACB0F}" destId="{78397AC2-54F1-45F7-88A8-4B1689B6580D}" srcOrd="12" destOrd="0" presId="urn:microsoft.com/office/officeart/2008/layout/LinedList"/>
    <dgm:cxn modelId="{73EDF072-4078-426C-9A39-8955820AFB65}" type="presParOf" srcId="{1CEE7BC2-628A-4EB7-B095-8ACF4E5ACB0F}" destId="{05FE6ECE-9E8E-4115-8A4E-7FEDD735DA23}" srcOrd="13" destOrd="0" presId="urn:microsoft.com/office/officeart/2008/layout/LinedList"/>
    <dgm:cxn modelId="{07AA6073-A155-4BF4-BF0D-444F4D3BAE32}" type="presParOf" srcId="{05FE6ECE-9E8E-4115-8A4E-7FEDD735DA23}" destId="{39965CDA-17C0-4240-ACA0-D661277E0223}" srcOrd="0" destOrd="0" presId="urn:microsoft.com/office/officeart/2008/layout/LinedList"/>
    <dgm:cxn modelId="{FB48DCCC-7E20-4D57-9485-E84FFCE8DA8F}" type="presParOf" srcId="{05FE6ECE-9E8E-4115-8A4E-7FEDD735DA23}" destId="{21AAEA73-0A59-47F1-BF95-FD5EBA07E89F}" srcOrd="1" destOrd="0" presId="urn:microsoft.com/office/officeart/2008/layout/LinedList"/>
    <dgm:cxn modelId="{813BAF75-D1C0-4F16-B108-088D172AC49A}" type="presParOf" srcId="{1CEE7BC2-628A-4EB7-B095-8ACF4E5ACB0F}" destId="{D230A8C1-1E14-4762-A20B-BCCC7560D8DB}" srcOrd="14" destOrd="0" presId="urn:microsoft.com/office/officeart/2008/layout/LinedList"/>
    <dgm:cxn modelId="{C395ED1C-D96E-4DDE-BB7A-1B7CB2C314F0}" type="presParOf" srcId="{1CEE7BC2-628A-4EB7-B095-8ACF4E5ACB0F}" destId="{B6DF22B4-0EDB-48D4-A7AB-E0C4D92CC476}" srcOrd="15" destOrd="0" presId="urn:microsoft.com/office/officeart/2008/layout/LinedList"/>
    <dgm:cxn modelId="{AAF966D2-D376-4006-BBC5-7F09B34CBF1B}" type="presParOf" srcId="{B6DF22B4-0EDB-48D4-A7AB-E0C4D92CC476}" destId="{CF098F81-04A3-40F2-AD9E-6B78CD3DEA43}" srcOrd="0" destOrd="0" presId="urn:microsoft.com/office/officeart/2008/layout/LinedList"/>
    <dgm:cxn modelId="{65B4A421-E4C2-44C1-A235-58D137504632}" type="presParOf" srcId="{B6DF22B4-0EDB-48D4-A7AB-E0C4D92CC476}" destId="{1E7379AF-A586-4E2C-A14E-9731838748BC}" srcOrd="1" destOrd="0" presId="urn:microsoft.com/office/officeart/2008/layout/LinedList"/>
    <dgm:cxn modelId="{46901C06-AE8F-45F5-8630-82C389408A80}" type="presParOf" srcId="{1CEE7BC2-628A-4EB7-B095-8ACF4E5ACB0F}" destId="{0B75B405-6375-4B1D-A608-F47993BE9B86}" srcOrd="16" destOrd="0" presId="urn:microsoft.com/office/officeart/2008/layout/LinedList"/>
    <dgm:cxn modelId="{85C78726-3FA2-413D-BCBA-9D2FCFC5A290}" type="presParOf" srcId="{1CEE7BC2-628A-4EB7-B095-8ACF4E5ACB0F}" destId="{DCA9B600-77C3-4669-B21C-BFA305C328D5}" srcOrd="17" destOrd="0" presId="urn:microsoft.com/office/officeart/2008/layout/LinedList"/>
    <dgm:cxn modelId="{F6AAD7FF-9A33-4EBB-BADC-3CD94D949348}" type="presParOf" srcId="{DCA9B600-77C3-4669-B21C-BFA305C328D5}" destId="{9AC2234A-F934-4276-802D-D7E862FB0251}" srcOrd="0" destOrd="0" presId="urn:microsoft.com/office/officeart/2008/layout/LinedList"/>
    <dgm:cxn modelId="{CB796FBD-C254-4BE4-8B7D-941F5AF834C9}" type="presParOf" srcId="{DCA9B600-77C3-4669-B21C-BFA305C328D5}" destId="{B5D5A485-2819-451A-AC28-73AE3BAE4EB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0F571FF-C9EE-466F-A7FB-877F06677F43}" type="doc">
      <dgm:prSet loTypeId="urn:microsoft.com/office/officeart/2008/layout/VerticalCircle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D61FC5B-41B3-4F08-9776-09A127259D50}">
      <dgm:prSet/>
      <dgm:spPr/>
      <dgm:t>
        <a:bodyPr/>
        <a:lstStyle/>
        <a:p>
          <a:pPr rtl="0"/>
          <a:r>
            <a:rPr lang="ru-RU" smtClean="0"/>
            <a:t>Сбалансированное питание (витамины, минералы, фрукты, овощи, фитонциды)</a:t>
          </a:r>
          <a:endParaRPr lang="ru-RU"/>
        </a:p>
      </dgm:t>
    </dgm:pt>
    <dgm:pt modelId="{1208B228-017C-4213-BA12-584B3BC3AB2D}" type="parTrans" cxnId="{32721DDC-0DA6-4F40-9E88-A0109D282B69}">
      <dgm:prSet/>
      <dgm:spPr/>
      <dgm:t>
        <a:bodyPr/>
        <a:lstStyle/>
        <a:p>
          <a:endParaRPr lang="ru-RU"/>
        </a:p>
      </dgm:t>
    </dgm:pt>
    <dgm:pt modelId="{CEEAF5F6-8E8B-4A6B-BCA1-67A60CADEAA2}" type="sibTrans" cxnId="{32721DDC-0DA6-4F40-9E88-A0109D282B69}">
      <dgm:prSet/>
      <dgm:spPr/>
      <dgm:t>
        <a:bodyPr/>
        <a:lstStyle/>
        <a:p>
          <a:endParaRPr lang="ru-RU"/>
        </a:p>
      </dgm:t>
    </dgm:pt>
    <dgm:pt modelId="{A547CDBE-B8D9-4700-94A2-9D5F4D570469}">
      <dgm:prSet/>
      <dgm:spPr/>
      <dgm:t>
        <a:bodyPr/>
        <a:lstStyle/>
        <a:p>
          <a:pPr rtl="0"/>
          <a:r>
            <a:rPr lang="ru-RU" dirty="0" smtClean="0"/>
            <a:t>Питьевой режим</a:t>
          </a:r>
          <a:endParaRPr lang="ru-RU" dirty="0"/>
        </a:p>
      </dgm:t>
    </dgm:pt>
    <dgm:pt modelId="{DD3134F3-D16A-4EBE-B307-E1FBAA047C2F}" type="parTrans" cxnId="{B753A5E5-238B-4A70-8B1A-64F343F066CC}">
      <dgm:prSet/>
      <dgm:spPr/>
      <dgm:t>
        <a:bodyPr/>
        <a:lstStyle/>
        <a:p>
          <a:endParaRPr lang="ru-RU"/>
        </a:p>
      </dgm:t>
    </dgm:pt>
    <dgm:pt modelId="{04A14057-7E72-4C7C-B6D4-AA6B0217C180}" type="sibTrans" cxnId="{B753A5E5-238B-4A70-8B1A-64F343F066CC}">
      <dgm:prSet/>
      <dgm:spPr/>
      <dgm:t>
        <a:bodyPr/>
        <a:lstStyle/>
        <a:p>
          <a:endParaRPr lang="ru-RU"/>
        </a:p>
      </dgm:t>
    </dgm:pt>
    <dgm:pt modelId="{DD59AA59-C451-45EA-918B-B30B8C966D29}">
      <dgm:prSet/>
      <dgm:spPr/>
      <dgm:t>
        <a:bodyPr/>
        <a:lstStyle/>
        <a:p>
          <a:pPr rtl="0"/>
          <a:r>
            <a:rPr lang="ru-RU" smtClean="0"/>
            <a:t>Адекватная физическая нагрузка</a:t>
          </a:r>
          <a:endParaRPr lang="ru-RU"/>
        </a:p>
      </dgm:t>
    </dgm:pt>
    <dgm:pt modelId="{1A6C1976-7200-4AF5-8CC2-B4E589BB727F}" type="parTrans" cxnId="{C0A1EAEB-0502-41B1-BA37-FAC965AB78A6}">
      <dgm:prSet/>
      <dgm:spPr/>
      <dgm:t>
        <a:bodyPr/>
        <a:lstStyle/>
        <a:p>
          <a:endParaRPr lang="ru-RU"/>
        </a:p>
      </dgm:t>
    </dgm:pt>
    <dgm:pt modelId="{8BE7327D-4786-4FA2-AD34-E92731981D60}" type="sibTrans" cxnId="{C0A1EAEB-0502-41B1-BA37-FAC965AB78A6}">
      <dgm:prSet/>
      <dgm:spPr/>
      <dgm:t>
        <a:bodyPr/>
        <a:lstStyle/>
        <a:p>
          <a:endParaRPr lang="ru-RU"/>
        </a:p>
      </dgm:t>
    </dgm:pt>
    <dgm:pt modelId="{D47B8166-2232-4C78-91B9-77601EF92C92}">
      <dgm:prSet/>
      <dgm:spPr/>
      <dgm:t>
        <a:bodyPr/>
        <a:lstStyle/>
        <a:p>
          <a:pPr rtl="0"/>
          <a:r>
            <a:rPr lang="ru-RU" dirty="0" smtClean="0"/>
            <a:t>Мытье рук с мылом</a:t>
          </a:r>
          <a:endParaRPr lang="ru-RU" dirty="0"/>
        </a:p>
      </dgm:t>
    </dgm:pt>
    <dgm:pt modelId="{764C62BF-96D9-42C6-BAC2-6BC062331B66}" type="parTrans" cxnId="{1A6C236B-D8DE-4D0C-9A49-5B1CA58FBA5F}">
      <dgm:prSet/>
      <dgm:spPr/>
      <dgm:t>
        <a:bodyPr/>
        <a:lstStyle/>
        <a:p>
          <a:endParaRPr lang="ru-RU"/>
        </a:p>
      </dgm:t>
    </dgm:pt>
    <dgm:pt modelId="{50FE6F7F-182D-4A61-B43A-5931AA878FFA}" type="sibTrans" cxnId="{1A6C236B-D8DE-4D0C-9A49-5B1CA58FBA5F}">
      <dgm:prSet/>
      <dgm:spPr/>
      <dgm:t>
        <a:bodyPr/>
        <a:lstStyle/>
        <a:p>
          <a:endParaRPr lang="ru-RU"/>
        </a:p>
      </dgm:t>
    </dgm:pt>
    <dgm:pt modelId="{558FD816-A7DE-4A46-BE39-91E57FF725B8}">
      <dgm:prSet/>
      <dgm:spPr/>
      <dgm:t>
        <a:bodyPr/>
        <a:lstStyle/>
        <a:p>
          <a:pPr rtl="0"/>
          <a:r>
            <a:rPr lang="ru-RU" dirty="0" smtClean="0"/>
            <a:t>Проветривание помещений</a:t>
          </a:r>
          <a:endParaRPr lang="ru-RU" dirty="0"/>
        </a:p>
      </dgm:t>
    </dgm:pt>
    <dgm:pt modelId="{595156E9-CFB7-4D8E-A7E4-A0FF50CA291E}" type="sibTrans" cxnId="{5A213188-BB4E-49E0-AFFB-1FBDDC8FEC2F}">
      <dgm:prSet/>
      <dgm:spPr/>
      <dgm:t>
        <a:bodyPr/>
        <a:lstStyle/>
        <a:p>
          <a:endParaRPr lang="ru-RU"/>
        </a:p>
      </dgm:t>
    </dgm:pt>
    <dgm:pt modelId="{1DBB701E-4A96-46C9-B669-DC9E7B4FD1CB}" type="parTrans" cxnId="{5A213188-BB4E-49E0-AFFB-1FBDDC8FEC2F}">
      <dgm:prSet/>
      <dgm:spPr/>
      <dgm:t>
        <a:bodyPr/>
        <a:lstStyle/>
        <a:p>
          <a:endParaRPr lang="ru-RU"/>
        </a:p>
      </dgm:t>
    </dgm:pt>
    <dgm:pt modelId="{5877781D-47F3-4E11-ABF1-6ED1B81B1C3B}">
      <dgm:prSet/>
      <dgm:spPr/>
      <dgm:t>
        <a:bodyPr/>
        <a:lstStyle/>
        <a:p>
          <a:pPr rtl="0"/>
          <a:r>
            <a:rPr lang="ru-RU" smtClean="0"/>
            <a:t>Избегать мест большого скопления людей</a:t>
          </a:r>
          <a:endParaRPr lang="ru-RU" dirty="0"/>
        </a:p>
      </dgm:t>
    </dgm:pt>
    <dgm:pt modelId="{A5AFA439-7A9F-4DBC-B004-033CC2512C72}" type="parTrans" cxnId="{BD417E48-4CB8-4534-B3E6-9E00DFCB5EE6}">
      <dgm:prSet/>
      <dgm:spPr/>
      <dgm:t>
        <a:bodyPr/>
        <a:lstStyle/>
        <a:p>
          <a:endParaRPr lang="ru-RU"/>
        </a:p>
      </dgm:t>
    </dgm:pt>
    <dgm:pt modelId="{6609B031-0D82-4F9D-B841-FFCC0DF4F415}" type="sibTrans" cxnId="{BD417E48-4CB8-4534-B3E6-9E00DFCB5EE6}">
      <dgm:prSet/>
      <dgm:spPr/>
      <dgm:t>
        <a:bodyPr/>
        <a:lstStyle/>
        <a:p>
          <a:endParaRPr lang="ru-RU"/>
        </a:p>
      </dgm:t>
    </dgm:pt>
    <dgm:pt modelId="{36C9D5B5-855D-4E00-993E-C78AADCE0784}">
      <dgm:prSet/>
      <dgm:spPr/>
      <dgm:t>
        <a:bodyPr/>
        <a:lstStyle/>
        <a:p>
          <a:pPr rtl="0"/>
          <a:r>
            <a:rPr lang="ru-RU" dirty="0" smtClean="0"/>
            <a:t>Укрепление иммунитета, повышение стрессоустойчивости</a:t>
          </a:r>
          <a:endParaRPr lang="ru-RU" dirty="0"/>
        </a:p>
      </dgm:t>
    </dgm:pt>
    <dgm:pt modelId="{C9C12E66-9465-4D01-9567-4B0E62BC761C}" type="parTrans" cxnId="{795BA443-6D01-44DD-8A39-71DE21989DA2}">
      <dgm:prSet/>
      <dgm:spPr/>
      <dgm:t>
        <a:bodyPr/>
        <a:lstStyle/>
        <a:p>
          <a:endParaRPr lang="ru-RU"/>
        </a:p>
      </dgm:t>
    </dgm:pt>
    <dgm:pt modelId="{0FEDCE0F-D833-400F-9583-169E73BCCCA4}" type="sibTrans" cxnId="{795BA443-6D01-44DD-8A39-71DE21989DA2}">
      <dgm:prSet/>
      <dgm:spPr/>
      <dgm:t>
        <a:bodyPr/>
        <a:lstStyle/>
        <a:p>
          <a:endParaRPr lang="ru-RU"/>
        </a:p>
      </dgm:t>
    </dgm:pt>
    <dgm:pt modelId="{020E7752-C4F9-40DA-97FD-36275E65405D}">
      <dgm:prSet/>
      <dgm:spPr/>
      <dgm:t>
        <a:bodyPr/>
        <a:lstStyle/>
        <a:p>
          <a:pPr rtl="0"/>
          <a:r>
            <a:rPr lang="ru-RU" dirty="0" smtClean="0"/>
            <a:t>Прием противовирусных препаратов (по рекомендации врача), иммуностимуляторов</a:t>
          </a:r>
          <a:endParaRPr lang="ru-RU" dirty="0"/>
        </a:p>
      </dgm:t>
    </dgm:pt>
    <dgm:pt modelId="{50D057BC-02E1-4264-BF9E-B91F01517B03}" type="parTrans" cxnId="{A843840D-D78A-409D-B45E-0C59D4D9C827}">
      <dgm:prSet/>
      <dgm:spPr/>
      <dgm:t>
        <a:bodyPr/>
        <a:lstStyle/>
        <a:p>
          <a:endParaRPr lang="ru-RU"/>
        </a:p>
      </dgm:t>
    </dgm:pt>
    <dgm:pt modelId="{D9306141-2683-4C08-A768-0CCCA89DC67C}" type="sibTrans" cxnId="{A843840D-D78A-409D-B45E-0C59D4D9C827}">
      <dgm:prSet/>
      <dgm:spPr/>
      <dgm:t>
        <a:bodyPr/>
        <a:lstStyle/>
        <a:p>
          <a:endParaRPr lang="ru-RU"/>
        </a:p>
      </dgm:t>
    </dgm:pt>
    <dgm:pt modelId="{06ACDFDD-5798-4390-947E-0B64EB3A3D0C}">
      <dgm:prSet/>
      <dgm:spPr/>
      <dgm:t>
        <a:bodyPr/>
        <a:lstStyle/>
        <a:p>
          <a:pPr rtl="0"/>
          <a:r>
            <a:rPr lang="ru-RU" dirty="0" smtClean="0"/>
            <a:t>Масочный режим</a:t>
          </a:r>
          <a:endParaRPr lang="ru-RU" dirty="0"/>
        </a:p>
      </dgm:t>
    </dgm:pt>
    <dgm:pt modelId="{1188A33F-2E1E-4F53-94C6-CE2DD767C332}" type="parTrans" cxnId="{D0698A62-343C-4872-9367-232395E3DD66}">
      <dgm:prSet/>
      <dgm:spPr/>
      <dgm:t>
        <a:bodyPr/>
        <a:lstStyle/>
        <a:p>
          <a:endParaRPr lang="ru-RU"/>
        </a:p>
      </dgm:t>
    </dgm:pt>
    <dgm:pt modelId="{2E281383-F8AF-4A27-A9A8-9E063591144A}" type="sibTrans" cxnId="{D0698A62-343C-4872-9367-232395E3DD66}">
      <dgm:prSet/>
      <dgm:spPr/>
      <dgm:t>
        <a:bodyPr/>
        <a:lstStyle/>
        <a:p>
          <a:endParaRPr lang="ru-RU"/>
        </a:p>
      </dgm:t>
    </dgm:pt>
    <dgm:pt modelId="{1A0454BE-1E14-4046-BEDF-6547BC0EC4B1}" type="pres">
      <dgm:prSet presAssocID="{B0F571FF-C9EE-466F-A7FB-877F06677F43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B2B998D5-92C5-4009-A01B-125D050C541C}" type="pres">
      <dgm:prSet presAssocID="{2D61FC5B-41B3-4F08-9776-09A127259D50}" presName="noChildren" presStyleCnt="0"/>
      <dgm:spPr/>
    </dgm:pt>
    <dgm:pt modelId="{607970EE-A6C5-47C7-A5CE-7D9A7C00F18B}" type="pres">
      <dgm:prSet presAssocID="{2D61FC5B-41B3-4F08-9776-09A127259D50}" presName="gap" presStyleCnt="0"/>
      <dgm:spPr/>
    </dgm:pt>
    <dgm:pt modelId="{9E2B798E-7357-4182-8B37-44C57727A431}" type="pres">
      <dgm:prSet presAssocID="{2D61FC5B-41B3-4F08-9776-09A127259D50}" presName="medCircle2" presStyleLbl="vennNode1" presStyleIdx="0" presStyleCnt="9"/>
      <dgm:spPr/>
    </dgm:pt>
    <dgm:pt modelId="{37197A6F-D005-4F30-8999-C3903293330F}" type="pres">
      <dgm:prSet presAssocID="{2D61FC5B-41B3-4F08-9776-09A127259D50}" presName="txLvlOnly1" presStyleLbl="revTx" presStyleIdx="0" presStyleCnt="9"/>
      <dgm:spPr/>
      <dgm:t>
        <a:bodyPr/>
        <a:lstStyle/>
        <a:p>
          <a:endParaRPr lang="ru-RU"/>
        </a:p>
      </dgm:t>
    </dgm:pt>
    <dgm:pt modelId="{9BCD612F-2099-4FE6-A84C-8ED51B894B52}" type="pres">
      <dgm:prSet presAssocID="{A547CDBE-B8D9-4700-94A2-9D5F4D570469}" presName="noChildren" presStyleCnt="0"/>
      <dgm:spPr/>
    </dgm:pt>
    <dgm:pt modelId="{164C4958-232F-48F8-BF73-F97518C106A7}" type="pres">
      <dgm:prSet presAssocID="{A547CDBE-B8D9-4700-94A2-9D5F4D570469}" presName="gap" presStyleCnt="0"/>
      <dgm:spPr/>
    </dgm:pt>
    <dgm:pt modelId="{B0C15FCC-CB24-4064-8B14-C303A232F0F1}" type="pres">
      <dgm:prSet presAssocID="{A547CDBE-B8D9-4700-94A2-9D5F4D570469}" presName="medCircle2" presStyleLbl="vennNode1" presStyleIdx="1" presStyleCnt="9"/>
      <dgm:spPr/>
    </dgm:pt>
    <dgm:pt modelId="{1FF7FD3A-8074-4E30-8EF7-ACC7D03AA04A}" type="pres">
      <dgm:prSet presAssocID="{A547CDBE-B8D9-4700-94A2-9D5F4D570469}" presName="txLvlOnly1" presStyleLbl="revTx" presStyleIdx="1" presStyleCnt="9"/>
      <dgm:spPr/>
      <dgm:t>
        <a:bodyPr/>
        <a:lstStyle/>
        <a:p>
          <a:endParaRPr lang="ru-RU"/>
        </a:p>
      </dgm:t>
    </dgm:pt>
    <dgm:pt modelId="{F960F99C-27B5-4332-BA1A-9F317B3B5D62}" type="pres">
      <dgm:prSet presAssocID="{DD59AA59-C451-45EA-918B-B30B8C966D29}" presName="noChildren" presStyleCnt="0"/>
      <dgm:spPr/>
    </dgm:pt>
    <dgm:pt modelId="{DE0ABE00-6BC4-4C04-9AF6-2EA748F3FF1F}" type="pres">
      <dgm:prSet presAssocID="{DD59AA59-C451-45EA-918B-B30B8C966D29}" presName="gap" presStyleCnt="0"/>
      <dgm:spPr/>
    </dgm:pt>
    <dgm:pt modelId="{97DFB39F-F546-49EE-9AFD-7D64F558D224}" type="pres">
      <dgm:prSet presAssocID="{DD59AA59-C451-45EA-918B-B30B8C966D29}" presName="medCircle2" presStyleLbl="vennNode1" presStyleIdx="2" presStyleCnt="9"/>
      <dgm:spPr/>
    </dgm:pt>
    <dgm:pt modelId="{7B624A99-344D-4804-979F-D46C7F236FD1}" type="pres">
      <dgm:prSet presAssocID="{DD59AA59-C451-45EA-918B-B30B8C966D29}" presName="txLvlOnly1" presStyleLbl="revTx" presStyleIdx="2" presStyleCnt="9"/>
      <dgm:spPr/>
      <dgm:t>
        <a:bodyPr/>
        <a:lstStyle/>
        <a:p>
          <a:endParaRPr lang="ru-RU"/>
        </a:p>
      </dgm:t>
    </dgm:pt>
    <dgm:pt modelId="{9B59DE21-8EC4-4E73-AA4B-729F5347BCF9}" type="pres">
      <dgm:prSet presAssocID="{D47B8166-2232-4C78-91B9-77601EF92C92}" presName="noChildren" presStyleCnt="0"/>
      <dgm:spPr/>
    </dgm:pt>
    <dgm:pt modelId="{51BC063B-658C-4599-91E3-5A633CAA65AB}" type="pres">
      <dgm:prSet presAssocID="{D47B8166-2232-4C78-91B9-77601EF92C92}" presName="gap" presStyleCnt="0"/>
      <dgm:spPr/>
    </dgm:pt>
    <dgm:pt modelId="{8580EC97-9770-4311-A298-E4D5685A30F3}" type="pres">
      <dgm:prSet presAssocID="{D47B8166-2232-4C78-91B9-77601EF92C92}" presName="medCircle2" presStyleLbl="vennNode1" presStyleIdx="3" presStyleCnt="9"/>
      <dgm:spPr/>
    </dgm:pt>
    <dgm:pt modelId="{8BDB0B9C-6FBC-4510-B56E-1BF3B09B746E}" type="pres">
      <dgm:prSet presAssocID="{D47B8166-2232-4C78-91B9-77601EF92C92}" presName="txLvlOnly1" presStyleLbl="revTx" presStyleIdx="3" presStyleCnt="9"/>
      <dgm:spPr/>
      <dgm:t>
        <a:bodyPr/>
        <a:lstStyle/>
        <a:p>
          <a:endParaRPr lang="ru-RU"/>
        </a:p>
      </dgm:t>
    </dgm:pt>
    <dgm:pt modelId="{0FB36FFF-F392-4CAD-962E-FF1B5E33A481}" type="pres">
      <dgm:prSet presAssocID="{558FD816-A7DE-4A46-BE39-91E57FF725B8}" presName="noChildren" presStyleCnt="0"/>
      <dgm:spPr/>
    </dgm:pt>
    <dgm:pt modelId="{1D1FC016-A171-4B9A-8559-78A903091BEA}" type="pres">
      <dgm:prSet presAssocID="{558FD816-A7DE-4A46-BE39-91E57FF725B8}" presName="gap" presStyleCnt="0"/>
      <dgm:spPr/>
    </dgm:pt>
    <dgm:pt modelId="{CF724308-D524-4B2D-A00E-79E2728ADF91}" type="pres">
      <dgm:prSet presAssocID="{558FD816-A7DE-4A46-BE39-91E57FF725B8}" presName="medCircle2" presStyleLbl="vennNode1" presStyleIdx="4" presStyleCnt="9"/>
      <dgm:spPr/>
    </dgm:pt>
    <dgm:pt modelId="{C2DF6F0C-2F02-42B4-8DE0-27D9B0C1C138}" type="pres">
      <dgm:prSet presAssocID="{558FD816-A7DE-4A46-BE39-91E57FF725B8}" presName="txLvlOnly1" presStyleLbl="revTx" presStyleIdx="4" presStyleCnt="9"/>
      <dgm:spPr/>
      <dgm:t>
        <a:bodyPr/>
        <a:lstStyle/>
        <a:p>
          <a:endParaRPr lang="ru-RU"/>
        </a:p>
      </dgm:t>
    </dgm:pt>
    <dgm:pt modelId="{48D8ED4D-C12F-4C80-A641-D0A1A67A97FF}" type="pres">
      <dgm:prSet presAssocID="{5877781D-47F3-4E11-ABF1-6ED1B81B1C3B}" presName="noChildren" presStyleCnt="0"/>
      <dgm:spPr/>
    </dgm:pt>
    <dgm:pt modelId="{7138A3C8-6C3E-453E-B917-41FF97F7A807}" type="pres">
      <dgm:prSet presAssocID="{5877781D-47F3-4E11-ABF1-6ED1B81B1C3B}" presName="gap" presStyleCnt="0"/>
      <dgm:spPr/>
    </dgm:pt>
    <dgm:pt modelId="{55E81B0F-6A91-4ACA-9EA7-D4E9D91E2840}" type="pres">
      <dgm:prSet presAssocID="{5877781D-47F3-4E11-ABF1-6ED1B81B1C3B}" presName="medCircle2" presStyleLbl="vennNode1" presStyleIdx="5" presStyleCnt="9"/>
      <dgm:spPr/>
    </dgm:pt>
    <dgm:pt modelId="{4A7A47C2-FE9E-4D2D-A077-70D69A91FEBD}" type="pres">
      <dgm:prSet presAssocID="{5877781D-47F3-4E11-ABF1-6ED1B81B1C3B}" presName="txLvlOnly1" presStyleLbl="revTx" presStyleIdx="5" presStyleCnt="9"/>
      <dgm:spPr/>
      <dgm:t>
        <a:bodyPr/>
        <a:lstStyle/>
        <a:p>
          <a:endParaRPr lang="ru-RU"/>
        </a:p>
      </dgm:t>
    </dgm:pt>
    <dgm:pt modelId="{D2F7C854-83B6-46CF-9715-072B590295F4}" type="pres">
      <dgm:prSet presAssocID="{36C9D5B5-855D-4E00-993E-C78AADCE0784}" presName="noChildren" presStyleCnt="0"/>
      <dgm:spPr/>
    </dgm:pt>
    <dgm:pt modelId="{FD382B4B-7967-4884-9B69-43A5DCB4ED8A}" type="pres">
      <dgm:prSet presAssocID="{36C9D5B5-855D-4E00-993E-C78AADCE0784}" presName="gap" presStyleCnt="0"/>
      <dgm:spPr/>
    </dgm:pt>
    <dgm:pt modelId="{F69E6954-1E24-4663-854A-8665253C2E68}" type="pres">
      <dgm:prSet presAssocID="{36C9D5B5-855D-4E00-993E-C78AADCE0784}" presName="medCircle2" presStyleLbl="vennNode1" presStyleIdx="6" presStyleCnt="9"/>
      <dgm:spPr/>
    </dgm:pt>
    <dgm:pt modelId="{692FC927-DD59-4D79-BA18-074B26F8EBD1}" type="pres">
      <dgm:prSet presAssocID="{36C9D5B5-855D-4E00-993E-C78AADCE0784}" presName="txLvlOnly1" presStyleLbl="revTx" presStyleIdx="6" presStyleCnt="9"/>
      <dgm:spPr/>
      <dgm:t>
        <a:bodyPr/>
        <a:lstStyle/>
        <a:p>
          <a:endParaRPr lang="ru-RU"/>
        </a:p>
      </dgm:t>
    </dgm:pt>
    <dgm:pt modelId="{80319963-5BDC-464C-A4F3-ACEF94D16091}" type="pres">
      <dgm:prSet presAssocID="{020E7752-C4F9-40DA-97FD-36275E65405D}" presName="noChildren" presStyleCnt="0"/>
      <dgm:spPr/>
    </dgm:pt>
    <dgm:pt modelId="{89B61901-919B-4AFE-BFBA-7E2E824BA663}" type="pres">
      <dgm:prSet presAssocID="{020E7752-C4F9-40DA-97FD-36275E65405D}" presName="gap" presStyleCnt="0"/>
      <dgm:spPr/>
    </dgm:pt>
    <dgm:pt modelId="{391C6754-D434-4031-A9E2-BDF69DEDFAE9}" type="pres">
      <dgm:prSet presAssocID="{020E7752-C4F9-40DA-97FD-36275E65405D}" presName="medCircle2" presStyleLbl="vennNode1" presStyleIdx="7" presStyleCnt="9"/>
      <dgm:spPr/>
    </dgm:pt>
    <dgm:pt modelId="{C22A0175-A590-4088-ABE9-E959138E04B0}" type="pres">
      <dgm:prSet presAssocID="{020E7752-C4F9-40DA-97FD-36275E65405D}" presName="txLvlOnly1" presStyleLbl="revTx" presStyleIdx="7" presStyleCnt="9"/>
      <dgm:spPr/>
      <dgm:t>
        <a:bodyPr/>
        <a:lstStyle/>
        <a:p>
          <a:endParaRPr lang="ru-RU"/>
        </a:p>
      </dgm:t>
    </dgm:pt>
    <dgm:pt modelId="{AE8A4D60-B3F6-48CF-A865-369770CFA0B3}" type="pres">
      <dgm:prSet presAssocID="{06ACDFDD-5798-4390-947E-0B64EB3A3D0C}" presName="noChildren" presStyleCnt="0"/>
      <dgm:spPr/>
    </dgm:pt>
    <dgm:pt modelId="{B338FBBE-3811-4C7C-AA3A-30A06FB60BD2}" type="pres">
      <dgm:prSet presAssocID="{06ACDFDD-5798-4390-947E-0B64EB3A3D0C}" presName="gap" presStyleCnt="0"/>
      <dgm:spPr/>
    </dgm:pt>
    <dgm:pt modelId="{54F04484-4B85-4E1E-AAB6-39054BCFB7BF}" type="pres">
      <dgm:prSet presAssocID="{06ACDFDD-5798-4390-947E-0B64EB3A3D0C}" presName="medCircle2" presStyleLbl="vennNode1" presStyleIdx="8" presStyleCnt="9"/>
      <dgm:spPr/>
    </dgm:pt>
    <dgm:pt modelId="{562618CB-A25A-45C7-8891-27B3C46BE43C}" type="pres">
      <dgm:prSet presAssocID="{06ACDFDD-5798-4390-947E-0B64EB3A3D0C}" presName="txLvlOnly1" presStyleLbl="revTx" presStyleIdx="8" presStyleCnt="9"/>
      <dgm:spPr/>
      <dgm:t>
        <a:bodyPr/>
        <a:lstStyle/>
        <a:p>
          <a:endParaRPr lang="ru-RU"/>
        </a:p>
      </dgm:t>
    </dgm:pt>
  </dgm:ptLst>
  <dgm:cxnLst>
    <dgm:cxn modelId="{2A5D1F49-BB8C-423E-90A1-5122B398BB02}" type="presOf" srcId="{558FD816-A7DE-4A46-BE39-91E57FF725B8}" destId="{C2DF6F0C-2F02-42B4-8DE0-27D9B0C1C138}" srcOrd="0" destOrd="0" presId="urn:microsoft.com/office/officeart/2008/layout/VerticalCircleList"/>
    <dgm:cxn modelId="{B753A5E5-238B-4A70-8B1A-64F343F066CC}" srcId="{B0F571FF-C9EE-466F-A7FB-877F06677F43}" destId="{A547CDBE-B8D9-4700-94A2-9D5F4D570469}" srcOrd="1" destOrd="0" parTransId="{DD3134F3-D16A-4EBE-B307-E1FBAA047C2F}" sibTransId="{04A14057-7E72-4C7C-B6D4-AA6B0217C180}"/>
    <dgm:cxn modelId="{A843840D-D78A-409D-B45E-0C59D4D9C827}" srcId="{B0F571FF-C9EE-466F-A7FB-877F06677F43}" destId="{020E7752-C4F9-40DA-97FD-36275E65405D}" srcOrd="7" destOrd="0" parTransId="{50D057BC-02E1-4264-BF9E-B91F01517B03}" sibTransId="{D9306141-2683-4C08-A768-0CCCA89DC67C}"/>
    <dgm:cxn modelId="{D0698A62-343C-4872-9367-232395E3DD66}" srcId="{B0F571FF-C9EE-466F-A7FB-877F06677F43}" destId="{06ACDFDD-5798-4390-947E-0B64EB3A3D0C}" srcOrd="8" destOrd="0" parTransId="{1188A33F-2E1E-4F53-94C6-CE2DD767C332}" sibTransId="{2E281383-F8AF-4A27-A9A8-9E063591144A}"/>
    <dgm:cxn modelId="{32721DDC-0DA6-4F40-9E88-A0109D282B69}" srcId="{B0F571FF-C9EE-466F-A7FB-877F06677F43}" destId="{2D61FC5B-41B3-4F08-9776-09A127259D50}" srcOrd="0" destOrd="0" parTransId="{1208B228-017C-4213-BA12-584B3BC3AB2D}" sibTransId="{CEEAF5F6-8E8B-4A6B-BCA1-67A60CADEAA2}"/>
    <dgm:cxn modelId="{7A87BE8C-DA74-4C8D-89AB-3D807336573F}" type="presOf" srcId="{5877781D-47F3-4E11-ABF1-6ED1B81B1C3B}" destId="{4A7A47C2-FE9E-4D2D-A077-70D69A91FEBD}" srcOrd="0" destOrd="0" presId="urn:microsoft.com/office/officeart/2008/layout/VerticalCircleList"/>
    <dgm:cxn modelId="{BD417E48-4CB8-4534-B3E6-9E00DFCB5EE6}" srcId="{B0F571FF-C9EE-466F-A7FB-877F06677F43}" destId="{5877781D-47F3-4E11-ABF1-6ED1B81B1C3B}" srcOrd="5" destOrd="0" parTransId="{A5AFA439-7A9F-4DBC-B004-033CC2512C72}" sibTransId="{6609B031-0D82-4F9D-B841-FFCC0DF4F415}"/>
    <dgm:cxn modelId="{1A6C236B-D8DE-4D0C-9A49-5B1CA58FBA5F}" srcId="{B0F571FF-C9EE-466F-A7FB-877F06677F43}" destId="{D47B8166-2232-4C78-91B9-77601EF92C92}" srcOrd="3" destOrd="0" parTransId="{764C62BF-96D9-42C6-BAC2-6BC062331B66}" sibTransId="{50FE6F7F-182D-4A61-B43A-5931AA878FFA}"/>
    <dgm:cxn modelId="{5A213188-BB4E-49E0-AFFB-1FBDDC8FEC2F}" srcId="{B0F571FF-C9EE-466F-A7FB-877F06677F43}" destId="{558FD816-A7DE-4A46-BE39-91E57FF725B8}" srcOrd="4" destOrd="0" parTransId="{1DBB701E-4A96-46C9-B669-DC9E7B4FD1CB}" sibTransId="{595156E9-CFB7-4D8E-A7E4-A0FF50CA291E}"/>
    <dgm:cxn modelId="{FF877031-CC05-41A5-830C-DD3E635FB9B6}" type="presOf" srcId="{020E7752-C4F9-40DA-97FD-36275E65405D}" destId="{C22A0175-A590-4088-ABE9-E959138E04B0}" srcOrd="0" destOrd="0" presId="urn:microsoft.com/office/officeart/2008/layout/VerticalCircleList"/>
    <dgm:cxn modelId="{B090ABDD-E891-4830-8276-C418927649DF}" type="presOf" srcId="{DD59AA59-C451-45EA-918B-B30B8C966D29}" destId="{7B624A99-344D-4804-979F-D46C7F236FD1}" srcOrd="0" destOrd="0" presId="urn:microsoft.com/office/officeart/2008/layout/VerticalCircleList"/>
    <dgm:cxn modelId="{90421FAE-9511-4B06-A9A5-06B3254A0708}" type="presOf" srcId="{B0F571FF-C9EE-466F-A7FB-877F06677F43}" destId="{1A0454BE-1E14-4046-BEDF-6547BC0EC4B1}" srcOrd="0" destOrd="0" presId="urn:microsoft.com/office/officeart/2008/layout/VerticalCircleList"/>
    <dgm:cxn modelId="{3D1A9DBC-EA60-4A03-89C8-95BECA6B8CF9}" type="presOf" srcId="{D47B8166-2232-4C78-91B9-77601EF92C92}" destId="{8BDB0B9C-6FBC-4510-B56E-1BF3B09B746E}" srcOrd="0" destOrd="0" presId="urn:microsoft.com/office/officeart/2008/layout/VerticalCircleList"/>
    <dgm:cxn modelId="{C0A1EAEB-0502-41B1-BA37-FAC965AB78A6}" srcId="{B0F571FF-C9EE-466F-A7FB-877F06677F43}" destId="{DD59AA59-C451-45EA-918B-B30B8C966D29}" srcOrd="2" destOrd="0" parTransId="{1A6C1976-7200-4AF5-8CC2-B4E589BB727F}" sibTransId="{8BE7327D-4786-4FA2-AD34-E92731981D60}"/>
    <dgm:cxn modelId="{09BD3821-4481-4358-B01E-4C3AF4D108A2}" type="presOf" srcId="{2D61FC5B-41B3-4F08-9776-09A127259D50}" destId="{37197A6F-D005-4F30-8999-C3903293330F}" srcOrd="0" destOrd="0" presId="urn:microsoft.com/office/officeart/2008/layout/VerticalCircleList"/>
    <dgm:cxn modelId="{3271B190-1E3A-448A-B365-92EDD7A81BF8}" type="presOf" srcId="{36C9D5B5-855D-4E00-993E-C78AADCE0784}" destId="{692FC927-DD59-4D79-BA18-074B26F8EBD1}" srcOrd="0" destOrd="0" presId="urn:microsoft.com/office/officeart/2008/layout/VerticalCircleList"/>
    <dgm:cxn modelId="{B21117CC-67D3-451D-B5DB-D1B205D5A547}" type="presOf" srcId="{06ACDFDD-5798-4390-947E-0B64EB3A3D0C}" destId="{562618CB-A25A-45C7-8891-27B3C46BE43C}" srcOrd="0" destOrd="0" presId="urn:microsoft.com/office/officeart/2008/layout/VerticalCircleList"/>
    <dgm:cxn modelId="{795BA443-6D01-44DD-8A39-71DE21989DA2}" srcId="{B0F571FF-C9EE-466F-A7FB-877F06677F43}" destId="{36C9D5B5-855D-4E00-993E-C78AADCE0784}" srcOrd="6" destOrd="0" parTransId="{C9C12E66-9465-4D01-9567-4B0E62BC761C}" sibTransId="{0FEDCE0F-D833-400F-9583-169E73BCCCA4}"/>
    <dgm:cxn modelId="{195865BD-D171-4965-BBC3-F28CBF667251}" type="presOf" srcId="{A547CDBE-B8D9-4700-94A2-9D5F4D570469}" destId="{1FF7FD3A-8074-4E30-8EF7-ACC7D03AA04A}" srcOrd="0" destOrd="0" presId="urn:microsoft.com/office/officeart/2008/layout/VerticalCircleList"/>
    <dgm:cxn modelId="{72FE4990-B5BF-4975-AED8-C2C26112D5F5}" type="presParOf" srcId="{1A0454BE-1E14-4046-BEDF-6547BC0EC4B1}" destId="{B2B998D5-92C5-4009-A01B-125D050C541C}" srcOrd="0" destOrd="0" presId="urn:microsoft.com/office/officeart/2008/layout/VerticalCircleList"/>
    <dgm:cxn modelId="{1A417917-DF57-4461-9960-4AE1777698F7}" type="presParOf" srcId="{B2B998D5-92C5-4009-A01B-125D050C541C}" destId="{607970EE-A6C5-47C7-A5CE-7D9A7C00F18B}" srcOrd="0" destOrd="0" presId="urn:microsoft.com/office/officeart/2008/layout/VerticalCircleList"/>
    <dgm:cxn modelId="{3BB92789-44F4-4E63-AC6E-0E98958A4323}" type="presParOf" srcId="{B2B998D5-92C5-4009-A01B-125D050C541C}" destId="{9E2B798E-7357-4182-8B37-44C57727A431}" srcOrd="1" destOrd="0" presId="urn:microsoft.com/office/officeart/2008/layout/VerticalCircleList"/>
    <dgm:cxn modelId="{FC71315B-471F-4B76-8FD8-1E9F3A016FCD}" type="presParOf" srcId="{B2B998D5-92C5-4009-A01B-125D050C541C}" destId="{37197A6F-D005-4F30-8999-C3903293330F}" srcOrd="2" destOrd="0" presId="urn:microsoft.com/office/officeart/2008/layout/VerticalCircleList"/>
    <dgm:cxn modelId="{32BA4214-929E-4F10-BD5A-8D70D7AE14FB}" type="presParOf" srcId="{1A0454BE-1E14-4046-BEDF-6547BC0EC4B1}" destId="{9BCD612F-2099-4FE6-A84C-8ED51B894B52}" srcOrd="1" destOrd="0" presId="urn:microsoft.com/office/officeart/2008/layout/VerticalCircleList"/>
    <dgm:cxn modelId="{51502CAC-0956-48C4-B592-7751B40018A8}" type="presParOf" srcId="{9BCD612F-2099-4FE6-A84C-8ED51B894B52}" destId="{164C4958-232F-48F8-BF73-F97518C106A7}" srcOrd="0" destOrd="0" presId="urn:microsoft.com/office/officeart/2008/layout/VerticalCircleList"/>
    <dgm:cxn modelId="{4508F85D-E697-4A3F-B0FF-B920F671A500}" type="presParOf" srcId="{9BCD612F-2099-4FE6-A84C-8ED51B894B52}" destId="{B0C15FCC-CB24-4064-8B14-C303A232F0F1}" srcOrd="1" destOrd="0" presId="urn:microsoft.com/office/officeart/2008/layout/VerticalCircleList"/>
    <dgm:cxn modelId="{E686BB11-8453-47DF-B37E-D2D0379ED7EB}" type="presParOf" srcId="{9BCD612F-2099-4FE6-A84C-8ED51B894B52}" destId="{1FF7FD3A-8074-4E30-8EF7-ACC7D03AA04A}" srcOrd="2" destOrd="0" presId="urn:microsoft.com/office/officeart/2008/layout/VerticalCircleList"/>
    <dgm:cxn modelId="{C4256C79-227E-41C1-8913-FBAC38311AA0}" type="presParOf" srcId="{1A0454BE-1E14-4046-BEDF-6547BC0EC4B1}" destId="{F960F99C-27B5-4332-BA1A-9F317B3B5D62}" srcOrd="2" destOrd="0" presId="urn:microsoft.com/office/officeart/2008/layout/VerticalCircleList"/>
    <dgm:cxn modelId="{F21B258B-1214-4E78-BF00-5B0A2D15B6C1}" type="presParOf" srcId="{F960F99C-27B5-4332-BA1A-9F317B3B5D62}" destId="{DE0ABE00-6BC4-4C04-9AF6-2EA748F3FF1F}" srcOrd="0" destOrd="0" presId="urn:microsoft.com/office/officeart/2008/layout/VerticalCircleList"/>
    <dgm:cxn modelId="{BF140C55-6063-4BF8-90FA-D5775A0327F4}" type="presParOf" srcId="{F960F99C-27B5-4332-BA1A-9F317B3B5D62}" destId="{97DFB39F-F546-49EE-9AFD-7D64F558D224}" srcOrd="1" destOrd="0" presId="urn:microsoft.com/office/officeart/2008/layout/VerticalCircleList"/>
    <dgm:cxn modelId="{32208653-E547-4C4A-865C-B1592B15EA16}" type="presParOf" srcId="{F960F99C-27B5-4332-BA1A-9F317B3B5D62}" destId="{7B624A99-344D-4804-979F-D46C7F236FD1}" srcOrd="2" destOrd="0" presId="urn:microsoft.com/office/officeart/2008/layout/VerticalCircleList"/>
    <dgm:cxn modelId="{A11EFD89-C6AF-4BD2-BDD2-55283AE0DDE9}" type="presParOf" srcId="{1A0454BE-1E14-4046-BEDF-6547BC0EC4B1}" destId="{9B59DE21-8EC4-4E73-AA4B-729F5347BCF9}" srcOrd="3" destOrd="0" presId="urn:microsoft.com/office/officeart/2008/layout/VerticalCircleList"/>
    <dgm:cxn modelId="{4370CF14-DB70-4599-9111-36191552814E}" type="presParOf" srcId="{9B59DE21-8EC4-4E73-AA4B-729F5347BCF9}" destId="{51BC063B-658C-4599-91E3-5A633CAA65AB}" srcOrd="0" destOrd="0" presId="urn:microsoft.com/office/officeart/2008/layout/VerticalCircleList"/>
    <dgm:cxn modelId="{C1AAF64F-6EA4-4306-A214-4FD3CF4BD1B8}" type="presParOf" srcId="{9B59DE21-8EC4-4E73-AA4B-729F5347BCF9}" destId="{8580EC97-9770-4311-A298-E4D5685A30F3}" srcOrd="1" destOrd="0" presId="urn:microsoft.com/office/officeart/2008/layout/VerticalCircleList"/>
    <dgm:cxn modelId="{845ADE3F-A2D1-43A3-A32B-08A376D3A225}" type="presParOf" srcId="{9B59DE21-8EC4-4E73-AA4B-729F5347BCF9}" destId="{8BDB0B9C-6FBC-4510-B56E-1BF3B09B746E}" srcOrd="2" destOrd="0" presId="urn:microsoft.com/office/officeart/2008/layout/VerticalCircleList"/>
    <dgm:cxn modelId="{1BA10E35-4B4A-4F0C-A24A-C2EE71716F93}" type="presParOf" srcId="{1A0454BE-1E14-4046-BEDF-6547BC0EC4B1}" destId="{0FB36FFF-F392-4CAD-962E-FF1B5E33A481}" srcOrd="4" destOrd="0" presId="urn:microsoft.com/office/officeart/2008/layout/VerticalCircleList"/>
    <dgm:cxn modelId="{EACCA61D-611D-4BE9-90DF-FF1BD99C2064}" type="presParOf" srcId="{0FB36FFF-F392-4CAD-962E-FF1B5E33A481}" destId="{1D1FC016-A171-4B9A-8559-78A903091BEA}" srcOrd="0" destOrd="0" presId="urn:microsoft.com/office/officeart/2008/layout/VerticalCircleList"/>
    <dgm:cxn modelId="{C663D7D6-78DF-4024-B207-9BE07E527BF2}" type="presParOf" srcId="{0FB36FFF-F392-4CAD-962E-FF1B5E33A481}" destId="{CF724308-D524-4B2D-A00E-79E2728ADF91}" srcOrd="1" destOrd="0" presId="urn:microsoft.com/office/officeart/2008/layout/VerticalCircleList"/>
    <dgm:cxn modelId="{383693C5-A800-4881-AE5F-A85028353F96}" type="presParOf" srcId="{0FB36FFF-F392-4CAD-962E-FF1B5E33A481}" destId="{C2DF6F0C-2F02-42B4-8DE0-27D9B0C1C138}" srcOrd="2" destOrd="0" presId="urn:microsoft.com/office/officeart/2008/layout/VerticalCircleList"/>
    <dgm:cxn modelId="{8F91593C-480E-49A1-A955-2565372D80C9}" type="presParOf" srcId="{1A0454BE-1E14-4046-BEDF-6547BC0EC4B1}" destId="{48D8ED4D-C12F-4C80-A641-D0A1A67A97FF}" srcOrd="5" destOrd="0" presId="urn:microsoft.com/office/officeart/2008/layout/VerticalCircleList"/>
    <dgm:cxn modelId="{8726E34E-0490-4445-9829-2C72581B981C}" type="presParOf" srcId="{48D8ED4D-C12F-4C80-A641-D0A1A67A97FF}" destId="{7138A3C8-6C3E-453E-B917-41FF97F7A807}" srcOrd="0" destOrd="0" presId="urn:microsoft.com/office/officeart/2008/layout/VerticalCircleList"/>
    <dgm:cxn modelId="{22FA94CA-FF46-4A3C-8D36-794D27D7BA06}" type="presParOf" srcId="{48D8ED4D-C12F-4C80-A641-D0A1A67A97FF}" destId="{55E81B0F-6A91-4ACA-9EA7-D4E9D91E2840}" srcOrd="1" destOrd="0" presId="urn:microsoft.com/office/officeart/2008/layout/VerticalCircleList"/>
    <dgm:cxn modelId="{223E0200-1D53-4820-9962-3F9DA95FF7E5}" type="presParOf" srcId="{48D8ED4D-C12F-4C80-A641-D0A1A67A97FF}" destId="{4A7A47C2-FE9E-4D2D-A077-70D69A91FEBD}" srcOrd="2" destOrd="0" presId="urn:microsoft.com/office/officeart/2008/layout/VerticalCircleList"/>
    <dgm:cxn modelId="{9B24D5F1-5882-4A85-82A3-76ED4204C0F2}" type="presParOf" srcId="{1A0454BE-1E14-4046-BEDF-6547BC0EC4B1}" destId="{D2F7C854-83B6-46CF-9715-072B590295F4}" srcOrd="6" destOrd="0" presId="urn:microsoft.com/office/officeart/2008/layout/VerticalCircleList"/>
    <dgm:cxn modelId="{18B9A64A-C641-481D-93F4-66550C685E73}" type="presParOf" srcId="{D2F7C854-83B6-46CF-9715-072B590295F4}" destId="{FD382B4B-7967-4884-9B69-43A5DCB4ED8A}" srcOrd="0" destOrd="0" presId="urn:microsoft.com/office/officeart/2008/layout/VerticalCircleList"/>
    <dgm:cxn modelId="{FA8812F9-F8B8-4509-959F-232A9B3D11EA}" type="presParOf" srcId="{D2F7C854-83B6-46CF-9715-072B590295F4}" destId="{F69E6954-1E24-4663-854A-8665253C2E68}" srcOrd="1" destOrd="0" presId="urn:microsoft.com/office/officeart/2008/layout/VerticalCircleList"/>
    <dgm:cxn modelId="{C1E66075-5C21-43EA-B4AE-E5D1539DC07E}" type="presParOf" srcId="{D2F7C854-83B6-46CF-9715-072B590295F4}" destId="{692FC927-DD59-4D79-BA18-074B26F8EBD1}" srcOrd="2" destOrd="0" presId="urn:microsoft.com/office/officeart/2008/layout/VerticalCircleList"/>
    <dgm:cxn modelId="{3F243254-65AB-4F2C-9327-5144B5C25180}" type="presParOf" srcId="{1A0454BE-1E14-4046-BEDF-6547BC0EC4B1}" destId="{80319963-5BDC-464C-A4F3-ACEF94D16091}" srcOrd="7" destOrd="0" presId="urn:microsoft.com/office/officeart/2008/layout/VerticalCircleList"/>
    <dgm:cxn modelId="{DA12BEFC-4AB2-4549-92D5-7D24CAA023B8}" type="presParOf" srcId="{80319963-5BDC-464C-A4F3-ACEF94D16091}" destId="{89B61901-919B-4AFE-BFBA-7E2E824BA663}" srcOrd="0" destOrd="0" presId="urn:microsoft.com/office/officeart/2008/layout/VerticalCircleList"/>
    <dgm:cxn modelId="{8A2D7202-F15D-4FCB-879D-3A6AE7D1CB26}" type="presParOf" srcId="{80319963-5BDC-464C-A4F3-ACEF94D16091}" destId="{391C6754-D434-4031-A9E2-BDF69DEDFAE9}" srcOrd="1" destOrd="0" presId="urn:microsoft.com/office/officeart/2008/layout/VerticalCircleList"/>
    <dgm:cxn modelId="{98663593-A864-40AC-854B-4D45D85437A2}" type="presParOf" srcId="{80319963-5BDC-464C-A4F3-ACEF94D16091}" destId="{C22A0175-A590-4088-ABE9-E959138E04B0}" srcOrd="2" destOrd="0" presId="urn:microsoft.com/office/officeart/2008/layout/VerticalCircleList"/>
    <dgm:cxn modelId="{533E7706-DB9F-46CA-8088-60CFE073808C}" type="presParOf" srcId="{1A0454BE-1E14-4046-BEDF-6547BC0EC4B1}" destId="{AE8A4D60-B3F6-48CF-A865-369770CFA0B3}" srcOrd="8" destOrd="0" presId="urn:microsoft.com/office/officeart/2008/layout/VerticalCircleList"/>
    <dgm:cxn modelId="{AE41F81E-B594-4586-9000-D4B3EB016F33}" type="presParOf" srcId="{AE8A4D60-B3F6-48CF-A865-369770CFA0B3}" destId="{B338FBBE-3811-4C7C-AA3A-30A06FB60BD2}" srcOrd="0" destOrd="0" presId="urn:microsoft.com/office/officeart/2008/layout/VerticalCircleList"/>
    <dgm:cxn modelId="{2C29D470-C033-4CA1-A336-DAE7C3B7AD38}" type="presParOf" srcId="{AE8A4D60-B3F6-48CF-A865-369770CFA0B3}" destId="{54F04484-4B85-4E1E-AAB6-39054BCFB7BF}" srcOrd="1" destOrd="0" presId="urn:microsoft.com/office/officeart/2008/layout/VerticalCircleList"/>
    <dgm:cxn modelId="{5AE9D0DA-276E-4C20-9032-3917618A1A53}" type="presParOf" srcId="{AE8A4D60-B3F6-48CF-A865-369770CFA0B3}" destId="{562618CB-A25A-45C7-8891-27B3C46BE43C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C0080CD-B0C9-4EC8-A3AC-84B658D5F6BB}" type="doc">
      <dgm:prSet loTypeId="urn:microsoft.com/office/officeart/2005/8/layout/matrix1" loCatId="matrix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FA9BA886-BC7B-4359-9D8F-17D3F820AA36}">
      <dgm:prSet/>
      <dgm:spPr/>
      <dgm:t>
        <a:bodyPr anchor="ctr"/>
        <a:lstStyle/>
        <a:p>
          <a:pPr rtl="0"/>
          <a:r>
            <a:rPr lang="ru-RU" dirty="0" smtClean="0"/>
            <a:t>Прививочная кампания против гриппа стартовала 5 сентября 2022 года</a:t>
          </a:r>
          <a:r>
            <a:rPr lang="ru-RU" smtClean="0"/>
            <a:t>! </a:t>
          </a:r>
          <a:endParaRPr lang="ru-RU" dirty="0"/>
        </a:p>
      </dgm:t>
    </dgm:pt>
    <dgm:pt modelId="{5FB468E6-6FC2-4992-B170-99F87CEF4D19}" type="parTrans" cxnId="{5C48EB7D-D076-4AB3-BDA1-A7403038A426}">
      <dgm:prSet/>
      <dgm:spPr/>
      <dgm:t>
        <a:bodyPr/>
        <a:lstStyle/>
        <a:p>
          <a:endParaRPr lang="ru-RU"/>
        </a:p>
      </dgm:t>
    </dgm:pt>
    <dgm:pt modelId="{F7EFA9A7-D26A-400B-8B11-3289A9E3BBDE}" type="sibTrans" cxnId="{5C48EB7D-D076-4AB3-BDA1-A7403038A426}">
      <dgm:prSet/>
      <dgm:spPr/>
      <dgm:t>
        <a:bodyPr/>
        <a:lstStyle/>
        <a:p>
          <a:endParaRPr lang="ru-RU"/>
        </a:p>
      </dgm:t>
    </dgm:pt>
    <dgm:pt modelId="{DDC32434-D7F3-4F25-B95E-2413E811617C}">
      <dgm:prSet/>
      <dgm:spPr/>
      <dgm:t>
        <a:bodyPr anchor="ctr"/>
        <a:lstStyle/>
        <a:p>
          <a:pPr rtl="0"/>
          <a:r>
            <a:rPr lang="ru-RU" dirty="0" smtClean="0"/>
            <a:t>В ходе подготовки к предстоящему </a:t>
          </a:r>
          <a:r>
            <a:rPr lang="ru-RU" dirty="0" err="1" smtClean="0"/>
            <a:t>эпид</a:t>
          </a:r>
          <a:r>
            <a:rPr lang="ru-RU" dirty="0" smtClean="0"/>
            <a:t>. сезону 2022-2023 запланировано привить не менее 1,562 млн. человек</a:t>
          </a:r>
          <a:endParaRPr lang="ru-RU" dirty="0"/>
        </a:p>
      </dgm:t>
    </dgm:pt>
    <dgm:pt modelId="{018CCAD1-A2C0-40AE-92A5-CEBEAD13BD03}" type="parTrans" cxnId="{1886C08A-F497-43D2-8EDB-580FC343F15A}">
      <dgm:prSet/>
      <dgm:spPr/>
      <dgm:t>
        <a:bodyPr/>
        <a:lstStyle/>
        <a:p>
          <a:endParaRPr lang="ru-RU"/>
        </a:p>
      </dgm:t>
    </dgm:pt>
    <dgm:pt modelId="{C1FB764B-9762-470E-AB81-EB5B58E56357}" type="sibTrans" cxnId="{1886C08A-F497-43D2-8EDB-580FC343F15A}">
      <dgm:prSet/>
      <dgm:spPr/>
      <dgm:t>
        <a:bodyPr/>
        <a:lstStyle/>
        <a:p>
          <a:endParaRPr lang="ru-RU"/>
        </a:p>
      </dgm:t>
    </dgm:pt>
    <dgm:pt modelId="{5E75DDE4-17A6-410A-B2B8-83A54DF4C682}">
      <dgm:prSet/>
      <dgm:spPr/>
      <dgm:t>
        <a:bodyPr anchor="ctr"/>
        <a:lstStyle/>
        <a:p>
          <a:pPr rtl="0"/>
          <a:r>
            <a:rPr lang="ru-RU" dirty="0" smtClean="0"/>
            <a:t>Группы риска, подлежащие вакцинации:</a:t>
          </a:r>
          <a:endParaRPr lang="ru-RU" dirty="0"/>
        </a:p>
      </dgm:t>
    </dgm:pt>
    <dgm:pt modelId="{659610DC-4062-49A6-81B4-FC50936A684E}" type="parTrans" cxnId="{1B5D073B-9AE9-4114-B2E1-D838191963FA}">
      <dgm:prSet/>
      <dgm:spPr/>
      <dgm:t>
        <a:bodyPr/>
        <a:lstStyle/>
        <a:p>
          <a:endParaRPr lang="ru-RU"/>
        </a:p>
      </dgm:t>
    </dgm:pt>
    <dgm:pt modelId="{C5BDC60B-FE93-4BAF-847E-D8D84619F735}" type="sibTrans" cxnId="{1B5D073B-9AE9-4114-B2E1-D838191963FA}">
      <dgm:prSet/>
      <dgm:spPr/>
      <dgm:t>
        <a:bodyPr/>
        <a:lstStyle/>
        <a:p>
          <a:endParaRPr lang="ru-RU"/>
        </a:p>
      </dgm:t>
    </dgm:pt>
    <dgm:pt modelId="{F1414078-A4EA-41BC-B1E2-4DB8B40847A3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rtl="0"/>
          <a:r>
            <a:rPr lang="ru-RU" dirty="0" smtClean="0"/>
            <a:t>.</a:t>
          </a:r>
          <a:endParaRPr lang="ru-RU" dirty="0"/>
        </a:p>
      </dgm:t>
    </dgm:pt>
    <dgm:pt modelId="{D98AD69E-2AF4-474F-87BD-D73D2DD696CD}" type="parTrans" cxnId="{8A843E9B-E81E-4D2E-8605-B27ECD6A0BD8}">
      <dgm:prSet/>
      <dgm:spPr/>
      <dgm:t>
        <a:bodyPr/>
        <a:lstStyle/>
        <a:p>
          <a:endParaRPr lang="ru-RU"/>
        </a:p>
      </dgm:t>
    </dgm:pt>
    <dgm:pt modelId="{E65E0DDE-3394-4DF9-BCEF-6BD243A0DEAE}" type="sibTrans" cxnId="{8A843E9B-E81E-4D2E-8605-B27ECD6A0BD8}">
      <dgm:prSet/>
      <dgm:spPr/>
      <dgm:t>
        <a:bodyPr/>
        <a:lstStyle/>
        <a:p>
          <a:endParaRPr lang="ru-RU"/>
        </a:p>
      </dgm:t>
    </dgm:pt>
    <dgm:pt modelId="{A5E51A4B-1646-4CA3-B835-802A321A9BD2}">
      <dgm:prSet custT="1"/>
      <dgm:spPr/>
      <dgm:t>
        <a:bodyPr anchor="t"/>
        <a:lstStyle/>
        <a:p>
          <a:pPr rtl="0"/>
          <a:r>
            <a:rPr lang="ru-RU" sz="2800" dirty="0" smtClean="0"/>
            <a:t>Показана всем!</a:t>
          </a:r>
          <a:endParaRPr lang="ru-RU" sz="2800" dirty="0"/>
        </a:p>
      </dgm:t>
    </dgm:pt>
    <dgm:pt modelId="{03F03D79-3735-4AAC-B8D9-A3CFBF71F4DE}" type="parTrans" cxnId="{6C2ED676-3012-4F59-8F9B-28442ADEB1BE}">
      <dgm:prSet/>
      <dgm:spPr/>
      <dgm:t>
        <a:bodyPr/>
        <a:lstStyle/>
        <a:p>
          <a:endParaRPr lang="ru-RU"/>
        </a:p>
      </dgm:t>
    </dgm:pt>
    <dgm:pt modelId="{EC482386-62A7-467E-B98E-ADF5510F77DA}" type="sibTrans" cxnId="{6C2ED676-3012-4F59-8F9B-28442ADEB1BE}">
      <dgm:prSet/>
      <dgm:spPr/>
      <dgm:t>
        <a:bodyPr/>
        <a:lstStyle/>
        <a:p>
          <a:endParaRPr lang="ru-RU"/>
        </a:p>
      </dgm:t>
    </dgm:pt>
    <dgm:pt modelId="{3998F627-CA5E-41AC-BA39-E68F13946134}">
      <dgm:prSet/>
      <dgm:spPr/>
      <dgm:t>
        <a:bodyPr anchor="ctr"/>
        <a:lstStyle/>
        <a:p>
          <a:pPr rtl="0"/>
          <a:r>
            <a:rPr lang="ru-RU" dirty="0" smtClean="0"/>
            <a:t>беременные на любом сроке, </a:t>
          </a:r>
          <a:endParaRPr lang="ru-RU" dirty="0"/>
        </a:p>
      </dgm:t>
    </dgm:pt>
    <dgm:pt modelId="{3C52E6A2-6F08-4034-9B09-4A55D897957E}" type="parTrans" cxnId="{0675E192-5B31-45DF-BDBC-62F22E10788F}">
      <dgm:prSet/>
      <dgm:spPr/>
      <dgm:t>
        <a:bodyPr/>
        <a:lstStyle/>
        <a:p>
          <a:endParaRPr lang="ru-RU"/>
        </a:p>
      </dgm:t>
    </dgm:pt>
    <dgm:pt modelId="{BD2165C6-4CBF-46FA-96C8-23E37FDC5801}" type="sibTrans" cxnId="{0675E192-5B31-45DF-BDBC-62F22E10788F}">
      <dgm:prSet/>
      <dgm:spPr/>
      <dgm:t>
        <a:bodyPr/>
        <a:lstStyle/>
        <a:p>
          <a:endParaRPr lang="ru-RU"/>
        </a:p>
      </dgm:t>
    </dgm:pt>
    <dgm:pt modelId="{AA680528-AB09-4645-9C45-0374E0C27540}">
      <dgm:prSet/>
      <dgm:spPr/>
      <dgm:t>
        <a:bodyPr anchor="ctr"/>
        <a:lstStyle/>
        <a:p>
          <a:pPr rtl="0"/>
          <a:r>
            <a:rPr lang="ru-RU" smtClean="0"/>
            <a:t>(</a:t>
          </a:r>
          <a:r>
            <a:rPr lang="ru-RU" dirty="0" smtClean="0"/>
            <a:t>60,0% от совокупного населения)</a:t>
          </a:r>
          <a:endParaRPr lang="ru-RU" dirty="0"/>
        </a:p>
      </dgm:t>
    </dgm:pt>
    <dgm:pt modelId="{1C8AA0DF-B320-4B33-81E7-BFBD6EA8E6C5}" type="parTrans" cxnId="{86113B66-29E4-4D29-8DAF-9A6A3CF43BB5}">
      <dgm:prSet/>
      <dgm:spPr/>
      <dgm:t>
        <a:bodyPr/>
        <a:lstStyle/>
        <a:p>
          <a:endParaRPr lang="ru-RU"/>
        </a:p>
      </dgm:t>
    </dgm:pt>
    <dgm:pt modelId="{ACD8161E-33BE-438D-A2BB-BB95F80C47BA}" type="sibTrans" cxnId="{86113B66-29E4-4D29-8DAF-9A6A3CF43BB5}">
      <dgm:prSet/>
      <dgm:spPr/>
      <dgm:t>
        <a:bodyPr/>
        <a:lstStyle/>
        <a:p>
          <a:endParaRPr lang="ru-RU"/>
        </a:p>
      </dgm:t>
    </dgm:pt>
    <dgm:pt modelId="{1D424BE3-2658-4E6C-B7D7-2B40827BFC87}">
      <dgm:prSet/>
      <dgm:spPr/>
      <dgm:t>
        <a:bodyPr anchor="ctr"/>
        <a:lstStyle/>
        <a:p>
          <a:pPr rtl="0"/>
          <a:r>
            <a:rPr lang="ru-RU" dirty="0" smtClean="0"/>
            <a:t>дети от 6 мес. до 5 лет</a:t>
          </a:r>
          <a:r>
            <a:rPr lang="ru-RU" smtClean="0"/>
            <a:t>, </a:t>
          </a:r>
          <a:endParaRPr lang="ru-RU" dirty="0"/>
        </a:p>
      </dgm:t>
    </dgm:pt>
    <dgm:pt modelId="{81D64800-71B9-41E6-B4E7-D99341E91B14}" type="parTrans" cxnId="{A8347997-AAE6-4015-9F9A-5BC45B0CDC21}">
      <dgm:prSet/>
      <dgm:spPr/>
      <dgm:t>
        <a:bodyPr/>
        <a:lstStyle/>
        <a:p>
          <a:endParaRPr lang="ru-RU"/>
        </a:p>
      </dgm:t>
    </dgm:pt>
    <dgm:pt modelId="{5CD26F3F-524E-4406-8A4D-6B2E9EA589D7}" type="sibTrans" cxnId="{A8347997-AAE6-4015-9F9A-5BC45B0CDC21}">
      <dgm:prSet/>
      <dgm:spPr/>
      <dgm:t>
        <a:bodyPr/>
        <a:lstStyle/>
        <a:p>
          <a:endParaRPr lang="ru-RU"/>
        </a:p>
      </dgm:t>
    </dgm:pt>
    <dgm:pt modelId="{484B6FAB-243C-4F0B-859E-9CA74557FFB6}">
      <dgm:prSet/>
      <dgm:spPr/>
      <dgm:t>
        <a:bodyPr anchor="ctr"/>
        <a:lstStyle/>
        <a:p>
          <a:pPr rtl="0"/>
          <a:r>
            <a:rPr lang="ru-RU" smtClean="0"/>
            <a:t>пожилые </a:t>
          </a:r>
          <a:r>
            <a:rPr lang="ru-RU" dirty="0" smtClean="0"/>
            <a:t>лица старше 65 лет, лица с хроническими заболеваниями</a:t>
          </a:r>
          <a:r>
            <a:rPr lang="ru-RU" smtClean="0"/>
            <a:t>, </a:t>
          </a:r>
          <a:endParaRPr lang="ru-RU" dirty="0"/>
        </a:p>
      </dgm:t>
    </dgm:pt>
    <dgm:pt modelId="{E6DED0BE-1244-431A-A12B-E8FB35C23985}" type="parTrans" cxnId="{31CA3644-2A0F-4DB3-AFB8-1AB1A0662C95}">
      <dgm:prSet/>
      <dgm:spPr/>
      <dgm:t>
        <a:bodyPr/>
        <a:lstStyle/>
        <a:p>
          <a:endParaRPr lang="ru-RU"/>
        </a:p>
      </dgm:t>
    </dgm:pt>
    <dgm:pt modelId="{FDF20760-2875-4712-B1AA-DDFA16E69BFD}" type="sibTrans" cxnId="{31CA3644-2A0F-4DB3-AFB8-1AB1A0662C95}">
      <dgm:prSet/>
      <dgm:spPr/>
      <dgm:t>
        <a:bodyPr/>
        <a:lstStyle/>
        <a:p>
          <a:endParaRPr lang="ru-RU"/>
        </a:p>
      </dgm:t>
    </dgm:pt>
    <dgm:pt modelId="{05407266-16F2-4249-AD7F-ECF4D34866CD}">
      <dgm:prSet/>
      <dgm:spPr/>
      <dgm:t>
        <a:bodyPr anchor="ctr"/>
        <a:lstStyle/>
        <a:p>
          <a:pPr rtl="0"/>
          <a:r>
            <a:rPr lang="ru-RU" smtClean="0"/>
            <a:t>лица</a:t>
          </a:r>
          <a:r>
            <a:rPr lang="ru-RU" dirty="0" smtClean="0"/>
            <a:t>, контактирующие по роду службы с большим количеством людей (медицинские, педагогические работники, сфера обслуживания)</a:t>
          </a:r>
          <a:endParaRPr lang="ru-RU" dirty="0"/>
        </a:p>
      </dgm:t>
    </dgm:pt>
    <dgm:pt modelId="{7644762E-CD83-4A64-B4D3-121E35FFDAE0}" type="parTrans" cxnId="{3FA46CD1-29EB-479C-B3D3-E103B9FFEE73}">
      <dgm:prSet/>
      <dgm:spPr/>
      <dgm:t>
        <a:bodyPr/>
        <a:lstStyle/>
        <a:p>
          <a:endParaRPr lang="ru-RU"/>
        </a:p>
      </dgm:t>
    </dgm:pt>
    <dgm:pt modelId="{4FC2B7E4-04B5-4D0C-8D7A-8D0A7ABA98CE}" type="sibTrans" cxnId="{3FA46CD1-29EB-479C-B3D3-E103B9FFEE73}">
      <dgm:prSet/>
      <dgm:spPr/>
      <dgm:t>
        <a:bodyPr/>
        <a:lstStyle/>
        <a:p>
          <a:endParaRPr lang="ru-RU"/>
        </a:p>
      </dgm:t>
    </dgm:pt>
    <dgm:pt modelId="{27A4199A-625D-481A-AD91-35BFD46EF553}" type="pres">
      <dgm:prSet presAssocID="{5C0080CD-B0C9-4EC8-A3AC-84B658D5F6BB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44EE95A-8AE7-4F0E-AF79-C08064DCDEE7}" type="pres">
      <dgm:prSet presAssocID="{5C0080CD-B0C9-4EC8-A3AC-84B658D5F6BB}" presName="matrix" presStyleCnt="0"/>
      <dgm:spPr/>
    </dgm:pt>
    <dgm:pt modelId="{756EDAF4-6916-46E4-B96B-62698ADFCF36}" type="pres">
      <dgm:prSet presAssocID="{5C0080CD-B0C9-4EC8-A3AC-84B658D5F6BB}" presName="tile1" presStyleLbl="node1" presStyleIdx="0" presStyleCnt="4"/>
      <dgm:spPr/>
      <dgm:t>
        <a:bodyPr/>
        <a:lstStyle/>
        <a:p>
          <a:endParaRPr lang="ru-RU"/>
        </a:p>
      </dgm:t>
    </dgm:pt>
    <dgm:pt modelId="{5437A17D-0EE3-4B9F-B0FA-DDDD46C39AB8}" type="pres">
      <dgm:prSet presAssocID="{5C0080CD-B0C9-4EC8-A3AC-84B658D5F6BB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EBAA26-CF50-4EFA-A9B0-159A6C7B4ADE}" type="pres">
      <dgm:prSet presAssocID="{5C0080CD-B0C9-4EC8-A3AC-84B658D5F6BB}" presName="tile2" presStyleLbl="node1" presStyleIdx="1" presStyleCnt="4"/>
      <dgm:spPr/>
      <dgm:t>
        <a:bodyPr/>
        <a:lstStyle/>
        <a:p>
          <a:endParaRPr lang="ru-RU"/>
        </a:p>
      </dgm:t>
    </dgm:pt>
    <dgm:pt modelId="{2AB33A4B-3D52-45D9-B097-CEEA8D3936B3}" type="pres">
      <dgm:prSet presAssocID="{5C0080CD-B0C9-4EC8-A3AC-84B658D5F6BB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8D41FC-069B-4868-A505-8554AEEDFDFA}" type="pres">
      <dgm:prSet presAssocID="{5C0080CD-B0C9-4EC8-A3AC-84B658D5F6BB}" presName="tile3" presStyleLbl="node1" presStyleIdx="2" presStyleCnt="4"/>
      <dgm:spPr/>
      <dgm:t>
        <a:bodyPr/>
        <a:lstStyle/>
        <a:p>
          <a:endParaRPr lang="ru-RU"/>
        </a:p>
      </dgm:t>
    </dgm:pt>
    <dgm:pt modelId="{B04F816B-26CD-4E40-B01C-577C3E59C915}" type="pres">
      <dgm:prSet presAssocID="{5C0080CD-B0C9-4EC8-A3AC-84B658D5F6BB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33924A-2DC4-40E8-A724-9F50E8706725}" type="pres">
      <dgm:prSet presAssocID="{5C0080CD-B0C9-4EC8-A3AC-84B658D5F6BB}" presName="tile4" presStyleLbl="node1" presStyleIdx="3" presStyleCnt="4"/>
      <dgm:spPr/>
      <dgm:t>
        <a:bodyPr/>
        <a:lstStyle/>
        <a:p>
          <a:endParaRPr lang="ru-RU"/>
        </a:p>
      </dgm:t>
    </dgm:pt>
    <dgm:pt modelId="{873E83E8-56AB-4E93-8BB6-063CC6D63595}" type="pres">
      <dgm:prSet presAssocID="{5C0080CD-B0C9-4EC8-A3AC-84B658D5F6BB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017787-4162-4260-91AD-BE1F2E6EBC68}" type="pres">
      <dgm:prSet presAssocID="{5C0080CD-B0C9-4EC8-A3AC-84B658D5F6BB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D4E8B664-A47B-495A-91C4-ED08ED626AD2}" type="presOf" srcId="{AA680528-AB09-4645-9C45-0374E0C27540}" destId="{2AB33A4B-3D52-45D9-B097-CEEA8D3936B3}" srcOrd="1" destOrd="1" presId="urn:microsoft.com/office/officeart/2005/8/layout/matrix1"/>
    <dgm:cxn modelId="{16839ADD-59BE-47FE-98F5-9A68D1266938}" type="presOf" srcId="{3998F627-CA5E-41AC-BA39-E68F13946134}" destId="{9A33924A-2DC4-40E8-A724-9F50E8706725}" srcOrd="0" destOrd="1" presId="urn:microsoft.com/office/officeart/2005/8/layout/matrix1"/>
    <dgm:cxn modelId="{C09A4013-E9C7-4105-9F05-0E759ECE77FD}" type="presOf" srcId="{05407266-16F2-4249-AD7F-ECF4D34866CD}" destId="{873E83E8-56AB-4E93-8BB6-063CC6D63595}" srcOrd="1" destOrd="4" presId="urn:microsoft.com/office/officeart/2005/8/layout/matrix1"/>
    <dgm:cxn modelId="{D06AE4EE-3CA2-4FC2-AC52-273C028707A0}" type="presOf" srcId="{DDC32434-D7F3-4F25-B95E-2413E811617C}" destId="{90EBAA26-CF50-4EFA-A9B0-159A6C7B4ADE}" srcOrd="0" destOrd="0" presId="urn:microsoft.com/office/officeart/2005/8/layout/matrix1"/>
    <dgm:cxn modelId="{55FEBF36-3FE8-4F41-9A0C-8001E28B9B63}" type="presOf" srcId="{A5E51A4B-1646-4CA3-B835-802A321A9BD2}" destId="{B04F816B-26CD-4E40-B01C-577C3E59C915}" srcOrd="1" destOrd="0" presId="urn:microsoft.com/office/officeart/2005/8/layout/matrix1"/>
    <dgm:cxn modelId="{1886C08A-F497-43D2-8EDB-580FC343F15A}" srcId="{F1414078-A4EA-41BC-B1E2-4DB8B40847A3}" destId="{DDC32434-D7F3-4F25-B95E-2413E811617C}" srcOrd="1" destOrd="0" parTransId="{018CCAD1-A2C0-40AE-92A5-CEBEAD13BD03}" sibTransId="{C1FB764B-9762-470E-AB81-EB5B58E56357}"/>
    <dgm:cxn modelId="{86113B66-29E4-4D29-8DAF-9A6A3CF43BB5}" srcId="{DDC32434-D7F3-4F25-B95E-2413E811617C}" destId="{AA680528-AB09-4645-9C45-0374E0C27540}" srcOrd="0" destOrd="0" parTransId="{1C8AA0DF-B320-4B33-81E7-BFBD6EA8E6C5}" sibTransId="{ACD8161E-33BE-438D-A2BB-BB95F80C47BA}"/>
    <dgm:cxn modelId="{B12DB743-BB7C-4FC0-865A-FFDC368E2CA6}" type="presOf" srcId="{1D424BE3-2658-4E6C-B7D7-2B40827BFC87}" destId="{873E83E8-56AB-4E93-8BB6-063CC6D63595}" srcOrd="1" destOrd="2" presId="urn:microsoft.com/office/officeart/2005/8/layout/matrix1"/>
    <dgm:cxn modelId="{623BBA49-FEB3-482F-B217-210A7576EFFC}" type="presOf" srcId="{484B6FAB-243C-4F0B-859E-9CA74557FFB6}" destId="{9A33924A-2DC4-40E8-A724-9F50E8706725}" srcOrd="0" destOrd="3" presId="urn:microsoft.com/office/officeart/2005/8/layout/matrix1"/>
    <dgm:cxn modelId="{930352B5-6576-4568-856E-0C6D47CC909C}" type="presOf" srcId="{FA9BA886-BC7B-4359-9D8F-17D3F820AA36}" destId="{756EDAF4-6916-46E4-B96B-62698ADFCF36}" srcOrd="0" destOrd="0" presId="urn:microsoft.com/office/officeart/2005/8/layout/matrix1"/>
    <dgm:cxn modelId="{8A843E9B-E81E-4D2E-8605-B27ECD6A0BD8}" srcId="{5C0080CD-B0C9-4EC8-A3AC-84B658D5F6BB}" destId="{F1414078-A4EA-41BC-B1E2-4DB8B40847A3}" srcOrd="0" destOrd="0" parTransId="{D98AD69E-2AF4-474F-87BD-D73D2DD696CD}" sibTransId="{E65E0DDE-3394-4DF9-BCEF-6BD243A0DEAE}"/>
    <dgm:cxn modelId="{5D936116-5587-48EE-A5E1-0119D01F2693}" type="presOf" srcId="{484B6FAB-243C-4F0B-859E-9CA74557FFB6}" destId="{873E83E8-56AB-4E93-8BB6-063CC6D63595}" srcOrd="1" destOrd="3" presId="urn:microsoft.com/office/officeart/2005/8/layout/matrix1"/>
    <dgm:cxn modelId="{3FA46CD1-29EB-479C-B3D3-E103B9FFEE73}" srcId="{5E75DDE4-17A6-410A-B2B8-83A54DF4C682}" destId="{05407266-16F2-4249-AD7F-ECF4D34866CD}" srcOrd="3" destOrd="0" parTransId="{7644762E-CD83-4A64-B4D3-121E35FFDAE0}" sibTransId="{4FC2B7E4-04B5-4D0C-8D7A-8D0A7ABA98CE}"/>
    <dgm:cxn modelId="{B0E280DB-1036-49AA-9EDB-D404B5A69A2B}" type="presOf" srcId="{DDC32434-D7F3-4F25-B95E-2413E811617C}" destId="{2AB33A4B-3D52-45D9-B097-CEEA8D3936B3}" srcOrd="1" destOrd="0" presId="urn:microsoft.com/office/officeart/2005/8/layout/matrix1"/>
    <dgm:cxn modelId="{692CD21D-8447-44E4-A7D5-54026301197F}" type="presOf" srcId="{5E75DDE4-17A6-410A-B2B8-83A54DF4C682}" destId="{873E83E8-56AB-4E93-8BB6-063CC6D63595}" srcOrd="1" destOrd="0" presId="urn:microsoft.com/office/officeart/2005/8/layout/matrix1"/>
    <dgm:cxn modelId="{A8347997-AAE6-4015-9F9A-5BC45B0CDC21}" srcId="{5E75DDE4-17A6-410A-B2B8-83A54DF4C682}" destId="{1D424BE3-2658-4E6C-B7D7-2B40827BFC87}" srcOrd="1" destOrd="0" parTransId="{81D64800-71B9-41E6-B4E7-D99341E91B14}" sibTransId="{5CD26F3F-524E-4406-8A4D-6B2E9EA589D7}"/>
    <dgm:cxn modelId="{176E235E-E71F-4A8A-876F-241B35FD3FF7}" type="presOf" srcId="{05407266-16F2-4249-AD7F-ECF4D34866CD}" destId="{9A33924A-2DC4-40E8-A724-9F50E8706725}" srcOrd="0" destOrd="4" presId="urn:microsoft.com/office/officeart/2005/8/layout/matrix1"/>
    <dgm:cxn modelId="{5C48EB7D-D076-4AB3-BDA1-A7403038A426}" srcId="{F1414078-A4EA-41BC-B1E2-4DB8B40847A3}" destId="{FA9BA886-BC7B-4359-9D8F-17D3F820AA36}" srcOrd="0" destOrd="0" parTransId="{5FB468E6-6FC2-4992-B170-99F87CEF4D19}" sibTransId="{F7EFA9A7-D26A-400B-8B11-3289A9E3BBDE}"/>
    <dgm:cxn modelId="{4F825FF5-C7A4-417E-A21E-CEA490ACF4E7}" type="presOf" srcId="{FA9BA886-BC7B-4359-9D8F-17D3F820AA36}" destId="{5437A17D-0EE3-4B9F-B0FA-DDDD46C39AB8}" srcOrd="1" destOrd="0" presId="urn:microsoft.com/office/officeart/2005/8/layout/matrix1"/>
    <dgm:cxn modelId="{1B5D073B-9AE9-4114-B2E1-D838191963FA}" srcId="{F1414078-A4EA-41BC-B1E2-4DB8B40847A3}" destId="{5E75DDE4-17A6-410A-B2B8-83A54DF4C682}" srcOrd="3" destOrd="0" parTransId="{659610DC-4062-49A6-81B4-FC50936A684E}" sibTransId="{C5BDC60B-FE93-4BAF-847E-D8D84619F735}"/>
    <dgm:cxn modelId="{0675E192-5B31-45DF-BDBC-62F22E10788F}" srcId="{5E75DDE4-17A6-410A-B2B8-83A54DF4C682}" destId="{3998F627-CA5E-41AC-BA39-E68F13946134}" srcOrd="0" destOrd="0" parTransId="{3C52E6A2-6F08-4034-9B09-4A55D897957E}" sibTransId="{BD2165C6-4CBF-46FA-96C8-23E37FDC5801}"/>
    <dgm:cxn modelId="{3D1B30A3-336D-4832-85F8-9ABABDB29AC8}" type="presOf" srcId="{5C0080CD-B0C9-4EC8-A3AC-84B658D5F6BB}" destId="{27A4199A-625D-481A-AD91-35BFD46EF553}" srcOrd="0" destOrd="0" presId="urn:microsoft.com/office/officeart/2005/8/layout/matrix1"/>
    <dgm:cxn modelId="{5B9A5A98-852B-4785-87A1-D76BBF79610B}" type="presOf" srcId="{1D424BE3-2658-4E6C-B7D7-2B40827BFC87}" destId="{9A33924A-2DC4-40E8-A724-9F50E8706725}" srcOrd="0" destOrd="2" presId="urn:microsoft.com/office/officeart/2005/8/layout/matrix1"/>
    <dgm:cxn modelId="{31CA3644-2A0F-4DB3-AFB8-1AB1A0662C95}" srcId="{5E75DDE4-17A6-410A-B2B8-83A54DF4C682}" destId="{484B6FAB-243C-4F0B-859E-9CA74557FFB6}" srcOrd="2" destOrd="0" parTransId="{E6DED0BE-1244-431A-A12B-E8FB35C23985}" sibTransId="{FDF20760-2875-4712-B1AA-DDFA16E69BFD}"/>
    <dgm:cxn modelId="{7D670196-67CC-4421-9696-5339305BF218}" type="presOf" srcId="{A5E51A4B-1646-4CA3-B835-802A321A9BD2}" destId="{358D41FC-069B-4868-A505-8554AEEDFDFA}" srcOrd="0" destOrd="0" presId="urn:microsoft.com/office/officeart/2005/8/layout/matrix1"/>
    <dgm:cxn modelId="{BB2B513E-5EBF-434D-B010-AFC3D5E7A348}" type="presOf" srcId="{F1414078-A4EA-41BC-B1E2-4DB8B40847A3}" destId="{D0017787-4162-4260-91AD-BE1F2E6EBC68}" srcOrd="0" destOrd="0" presId="urn:microsoft.com/office/officeart/2005/8/layout/matrix1"/>
    <dgm:cxn modelId="{B31CC449-2622-4CD1-9814-EC07E6C5954E}" type="presOf" srcId="{5E75DDE4-17A6-410A-B2B8-83A54DF4C682}" destId="{9A33924A-2DC4-40E8-A724-9F50E8706725}" srcOrd="0" destOrd="0" presId="urn:microsoft.com/office/officeart/2005/8/layout/matrix1"/>
    <dgm:cxn modelId="{DB109D6B-CE23-415F-806F-F7F039F35529}" type="presOf" srcId="{AA680528-AB09-4645-9C45-0374E0C27540}" destId="{90EBAA26-CF50-4EFA-A9B0-159A6C7B4ADE}" srcOrd="0" destOrd="1" presId="urn:microsoft.com/office/officeart/2005/8/layout/matrix1"/>
    <dgm:cxn modelId="{94C534C6-8D3D-4146-84AE-BDA49967DBBB}" type="presOf" srcId="{3998F627-CA5E-41AC-BA39-E68F13946134}" destId="{873E83E8-56AB-4E93-8BB6-063CC6D63595}" srcOrd="1" destOrd="1" presId="urn:microsoft.com/office/officeart/2005/8/layout/matrix1"/>
    <dgm:cxn modelId="{6C2ED676-3012-4F59-8F9B-28442ADEB1BE}" srcId="{F1414078-A4EA-41BC-B1E2-4DB8B40847A3}" destId="{A5E51A4B-1646-4CA3-B835-802A321A9BD2}" srcOrd="2" destOrd="0" parTransId="{03F03D79-3735-4AAC-B8D9-A3CFBF71F4DE}" sibTransId="{EC482386-62A7-467E-B98E-ADF5510F77DA}"/>
    <dgm:cxn modelId="{BD453254-6F17-4825-8FD4-D8A76E59A0C4}" type="presParOf" srcId="{27A4199A-625D-481A-AD91-35BFD46EF553}" destId="{344EE95A-8AE7-4F0E-AF79-C08064DCDEE7}" srcOrd="0" destOrd="0" presId="urn:microsoft.com/office/officeart/2005/8/layout/matrix1"/>
    <dgm:cxn modelId="{113355E6-CD03-42D2-B224-8DC808D1119B}" type="presParOf" srcId="{344EE95A-8AE7-4F0E-AF79-C08064DCDEE7}" destId="{756EDAF4-6916-46E4-B96B-62698ADFCF36}" srcOrd="0" destOrd="0" presId="urn:microsoft.com/office/officeart/2005/8/layout/matrix1"/>
    <dgm:cxn modelId="{CB5448B9-4DDC-4196-BB98-0C46A03017F1}" type="presParOf" srcId="{344EE95A-8AE7-4F0E-AF79-C08064DCDEE7}" destId="{5437A17D-0EE3-4B9F-B0FA-DDDD46C39AB8}" srcOrd="1" destOrd="0" presId="urn:microsoft.com/office/officeart/2005/8/layout/matrix1"/>
    <dgm:cxn modelId="{6A618AAF-4776-43CB-9A04-EA3639D3E02E}" type="presParOf" srcId="{344EE95A-8AE7-4F0E-AF79-C08064DCDEE7}" destId="{90EBAA26-CF50-4EFA-A9B0-159A6C7B4ADE}" srcOrd="2" destOrd="0" presId="urn:microsoft.com/office/officeart/2005/8/layout/matrix1"/>
    <dgm:cxn modelId="{A16F9010-4FE6-42FF-8D16-153145225C78}" type="presParOf" srcId="{344EE95A-8AE7-4F0E-AF79-C08064DCDEE7}" destId="{2AB33A4B-3D52-45D9-B097-CEEA8D3936B3}" srcOrd="3" destOrd="0" presId="urn:microsoft.com/office/officeart/2005/8/layout/matrix1"/>
    <dgm:cxn modelId="{64689ABA-33C3-4C48-877B-024DA122880B}" type="presParOf" srcId="{344EE95A-8AE7-4F0E-AF79-C08064DCDEE7}" destId="{358D41FC-069B-4868-A505-8554AEEDFDFA}" srcOrd="4" destOrd="0" presId="urn:microsoft.com/office/officeart/2005/8/layout/matrix1"/>
    <dgm:cxn modelId="{00659DDC-A8DE-48F7-B768-0F887466738B}" type="presParOf" srcId="{344EE95A-8AE7-4F0E-AF79-C08064DCDEE7}" destId="{B04F816B-26CD-4E40-B01C-577C3E59C915}" srcOrd="5" destOrd="0" presId="urn:microsoft.com/office/officeart/2005/8/layout/matrix1"/>
    <dgm:cxn modelId="{3A446439-95E6-4274-BEB5-471F46F1A1E3}" type="presParOf" srcId="{344EE95A-8AE7-4F0E-AF79-C08064DCDEE7}" destId="{9A33924A-2DC4-40E8-A724-9F50E8706725}" srcOrd="6" destOrd="0" presId="urn:microsoft.com/office/officeart/2005/8/layout/matrix1"/>
    <dgm:cxn modelId="{6C5807AB-505A-4682-AD7E-F7C834972B2B}" type="presParOf" srcId="{344EE95A-8AE7-4F0E-AF79-C08064DCDEE7}" destId="{873E83E8-56AB-4E93-8BB6-063CC6D63595}" srcOrd="7" destOrd="0" presId="urn:microsoft.com/office/officeart/2005/8/layout/matrix1"/>
    <dgm:cxn modelId="{44E17C30-E5A9-4967-8ED4-0E12C894EF7F}" type="presParOf" srcId="{27A4199A-625D-481A-AD91-35BFD46EF553}" destId="{D0017787-4162-4260-91AD-BE1F2E6EBC68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536397D-B5E1-4803-8A0C-3ECDD4898D4F}" type="doc">
      <dgm:prSet loTypeId="urn:microsoft.com/office/officeart/2008/layout/VerticalCircle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D475DE81-D61C-421B-B366-73BF4E8155DE}">
      <dgm:prSet/>
      <dgm:spPr/>
      <dgm:t>
        <a:bodyPr/>
        <a:lstStyle/>
        <a:p>
          <a:pPr rtl="0"/>
          <a:r>
            <a:rPr lang="ru-RU" smtClean="0"/>
            <a:t>Прививка включена в национальный календарь профилактических прививок</a:t>
          </a:r>
          <a:endParaRPr lang="ru-RU"/>
        </a:p>
      </dgm:t>
    </dgm:pt>
    <dgm:pt modelId="{1011CDC1-A1D6-4827-8C0C-F7C0A7E12F2B}" type="parTrans" cxnId="{50C32727-D751-4CEB-B133-152FEDA9F614}">
      <dgm:prSet/>
      <dgm:spPr/>
      <dgm:t>
        <a:bodyPr/>
        <a:lstStyle/>
        <a:p>
          <a:endParaRPr lang="ru-RU"/>
        </a:p>
      </dgm:t>
    </dgm:pt>
    <dgm:pt modelId="{C1925891-BE21-4CC2-8DF4-6A9ADD17593E}" type="sibTrans" cxnId="{50C32727-D751-4CEB-B133-152FEDA9F614}">
      <dgm:prSet/>
      <dgm:spPr/>
      <dgm:t>
        <a:bodyPr/>
        <a:lstStyle/>
        <a:p>
          <a:endParaRPr lang="ru-RU"/>
        </a:p>
      </dgm:t>
    </dgm:pt>
    <dgm:pt modelId="{76F6E6F2-F30B-44A4-9EF9-254B93C2279C}">
      <dgm:prSet/>
      <dgm:spPr/>
      <dgm:t>
        <a:bodyPr/>
        <a:lstStyle/>
        <a:p>
          <a:pPr rtl="0"/>
          <a:r>
            <a:rPr lang="ru-RU" dirty="0" smtClean="0"/>
            <a:t>Цель вакцинации: снижение уровня заболеваемости, снижение тяжести, снижение развития осложнений и количества летальных случаев</a:t>
          </a:r>
          <a:endParaRPr lang="ru-RU" dirty="0"/>
        </a:p>
      </dgm:t>
    </dgm:pt>
    <dgm:pt modelId="{2A2EA1DF-9838-48EB-AEA0-88A5EF8D0FC4}" type="parTrans" cxnId="{B5278D76-4FD8-425D-BF6B-8A895B4E8534}">
      <dgm:prSet/>
      <dgm:spPr/>
      <dgm:t>
        <a:bodyPr/>
        <a:lstStyle/>
        <a:p>
          <a:endParaRPr lang="ru-RU"/>
        </a:p>
      </dgm:t>
    </dgm:pt>
    <dgm:pt modelId="{47AE2CEB-73B7-4C6E-87F2-931A8DDFCB06}" type="sibTrans" cxnId="{B5278D76-4FD8-425D-BF6B-8A895B4E8534}">
      <dgm:prSet/>
      <dgm:spPr/>
      <dgm:t>
        <a:bodyPr/>
        <a:lstStyle/>
        <a:p>
          <a:endParaRPr lang="ru-RU"/>
        </a:p>
      </dgm:t>
    </dgm:pt>
    <dgm:pt modelId="{F9C6EB67-781C-46E5-BFAA-28CFE4641EEB}">
      <dgm:prSet/>
      <dgm:spPr/>
      <dgm:t>
        <a:bodyPr/>
        <a:lstStyle/>
        <a:p>
          <a:pPr rtl="0"/>
          <a:r>
            <a:rPr lang="ru-RU" smtClean="0"/>
            <a:t>Состав вакцин меняется каждый год</a:t>
          </a:r>
          <a:endParaRPr lang="ru-RU"/>
        </a:p>
      </dgm:t>
    </dgm:pt>
    <dgm:pt modelId="{93D92D4A-7FF2-43A4-9B86-C776CEBCFA4B}" type="parTrans" cxnId="{ABADD31A-562E-4632-8DCB-E2D1C8E0CC16}">
      <dgm:prSet/>
      <dgm:spPr/>
      <dgm:t>
        <a:bodyPr/>
        <a:lstStyle/>
        <a:p>
          <a:endParaRPr lang="ru-RU"/>
        </a:p>
      </dgm:t>
    </dgm:pt>
    <dgm:pt modelId="{72D38922-BF15-482E-974C-B354111AB539}" type="sibTrans" cxnId="{ABADD31A-562E-4632-8DCB-E2D1C8E0CC16}">
      <dgm:prSet/>
      <dgm:spPr/>
      <dgm:t>
        <a:bodyPr/>
        <a:lstStyle/>
        <a:p>
          <a:endParaRPr lang="ru-RU"/>
        </a:p>
      </dgm:t>
    </dgm:pt>
    <dgm:pt modelId="{CA526051-4464-4A1C-B274-1BF19057E498}">
      <dgm:prSet/>
      <dgm:spPr/>
      <dgm:t>
        <a:bodyPr/>
        <a:lstStyle/>
        <a:p>
          <a:pPr rtl="0"/>
          <a:r>
            <a:rPr lang="ru-RU" dirty="0" smtClean="0"/>
            <a:t>Иммунитет формируется через 14 дней и сохраняется в течение всего сезона</a:t>
          </a:r>
          <a:endParaRPr lang="ru-RU" dirty="0"/>
        </a:p>
      </dgm:t>
    </dgm:pt>
    <dgm:pt modelId="{3C70C35A-F441-471D-8303-82BCCC29F442}" type="parTrans" cxnId="{C2224229-CAA2-4062-85EE-B8AD92E9A398}">
      <dgm:prSet/>
      <dgm:spPr/>
      <dgm:t>
        <a:bodyPr/>
        <a:lstStyle/>
        <a:p>
          <a:endParaRPr lang="ru-RU"/>
        </a:p>
      </dgm:t>
    </dgm:pt>
    <dgm:pt modelId="{7BD1F7CB-AC10-49DF-9C0F-B5160DD785EE}" type="sibTrans" cxnId="{C2224229-CAA2-4062-85EE-B8AD92E9A398}">
      <dgm:prSet/>
      <dgm:spPr/>
      <dgm:t>
        <a:bodyPr/>
        <a:lstStyle/>
        <a:p>
          <a:endParaRPr lang="ru-RU"/>
        </a:p>
      </dgm:t>
    </dgm:pt>
    <dgm:pt modelId="{7CE6B752-4B81-46E8-B7A6-13D38313A7BB}">
      <dgm:prSet/>
      <dgm:spPr/>
      <dgm:t>
        <a:bodyPr/>
        <a:lstStyle/>
        <a:p>
          <a:pPr rtl="0"/>
          <a:r>
            <a:rPr lang="ru-RU" smtClean="0"/>
            <a:t>Дети с 6 мес. до 3 лет прививаются 2х-кратно, взрослые 1 раз в год</a:t>
          </a:r>
          <a:endParaRPr lang="ru-RU"/>
        </a:p>
      </dgm:t>
    </dgm:pt>
    <dgm:pt modelId="{D1593E87-E0DC-460A-B20B-652BFDC596D3}" type="parTrans" cxnId="{3503C2FD-0DFF-4658-9C19-A0AD4A4427D6}">
      <dgm:prSet/>
      <dgm:spPr/>
      <dgm:t>
        <a:bodyPr/>
        <a:lstStyle/>
        <a:p>
          <a:endParaRPr lang="ru-RU"/>
        </a:p>
      </dgm:t>
    </dgm:pt>
    <dgm:pt modelId="{B2EDF2CD-6F6F-4582-A6D2-4AE2BCC98DA3}" type="sibTrans" cxnId="{3503C2FD-0DFF-4658-9C19-A0AD4A4427D6}">
      <dgm:prSet/>
      <dgm:spPr/>
      <dgm:t>
        <a:bodyPr/>
        <a:lstStyle/>
        <a:p>
          <a:endParaRPr lang="ru-RU"/>
        </a:p>
      </dgm:t>
    </dgm:pt>
    <dgm:pt modelId="{5C17D3DA-6AB6-40E2-BEFF-5B560615610B}">
      <dgm:prSet/>
      <dgm:spPr/>
      <dgm:t>
        <a:bodyPr/>
        <a:lstStyle/>
        <a:p>
          <a:pPr rtl="0"/>
          <a:r>
            <a:rPr lang="ru-RU" dirty="0" smtClean="0"/>
            <a:t>Противопоказания: аллергические или температурные реакции на предыдущую вакцинацию, аллергические реакции на куриный белок</a:t>
          </a:r>
          <a:endParaRPr lang="ru-RU" dirty="0"/>
        </a:p>
      </dgm:t>
    </dgm:pt>
    <dgm:pt modelId="{D0CAB801-6CAC-48F9-9D98-C4784E497276}" type="parTrans" cxnId="{A43FE95F-F745-4886-A815-EC7FBD707CCB}">
      <dgm:prSet/>
      <dgm:spPr/>
      <dgm:t>
        <a:bodyPr/>
        <a:lstStyle/>
        <a:p>
          <a:endParaRPr lang="ru-RU"/>
        </a:p>
      </dgm:t>
    </dgm:pt>
    <dgm:pt modelId="{D4E21F1F-541C-4EEF-9E4F-9A0CF7D7C3E5}" type="sibTrans" cxnId="{A43FE95F-F745-4886-A815-EC7FBD707CCB}">
      <dgm:prSet/>
      <dgm:spPr/>
      <dgm:t>
        <a:bodyPr/>
        <a:lstStyle/>
        <a:p>
          <a:endParaRPr lang="ru-RU"/>
        </a:p>
      </dgm:t>
    </dgm:pt>
    <dgm:pt modelId="{C3A6F6E9-2C7C-4D3B-9A03-EA1DBF1B04DC}" type="pres">
      <dgm:prSet presAssocID="{2536397D-B5E1-4803-8A0C-3ECDD4898D4F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E0741B44-DCCE-41B1-8599-D190DBBE4DB3}" type="pres">
      <dgm:prSet presAssocID="{D475DE81-D61C-421B-B366-73BF4E8155DE}" presName="noChildren" presStyleCnt="0"/>
      <dgm:spPr/>
    </dgm:pt>
    <dgm:pt modelId="{9B58ADD0-B966-4CB6-80F2-4E1D1ED778F7}" type="pres">
      <dgm:prSet presAssocID="{D475DE81-D61C-421B-B366-73BF4E8155DE}" presName="gap" presStyleCnt="0"/>
      <dgm:spPr/>
    </dgm:pt>
    <dgm:pt modelId="{490F8688-CE66-4D50-95CC-957B48B2BA01}" type="pres">
      <dgm:prSet presAssocID="{D475DE81-D61C-421B-B366-73BF4E8155DE}" presName="medCircle2" presStyleLbl="vennNode1" presStyleIdx="0" presStyleCnt="6"/>
      <dgm:spPr/>
    </dgm:pt>
    <dgm:pt modelId="{36D6D8D3-01DD-4CE0-A936-2E831703A702}" type="pres">
      <dgm:prSet presAssocID="{D475DE81-D61C-421B-B366-73BF4E8155DE}" presName="txLvlOnly1" presStyleLbl="revTx" presStyleIdx="0" presStyleCnt="6"/>
      <dgm:spPr/>
      <dgm:t>
        <a:bodyPr/>
        <a:lstStyle/>
        <a:p>
          <a:endParaRPr lang="ru-RU"/>
        </a:p>
      </dgm:t>
    </dgm:pt>
    <dgm:pt modelId="{C4163D67-FC0B-4890-874D-A16E57922E5D}" type="pres">
      <dgm:prSet presAssocID="{76F6E6F2-F30B-44A4-9EF9-254B93C2279C}" presName="noChildren" presStyleCnt="0"/>
      <dgm:spPr/>
    </dgm:pt>
    <dgm:pt modelId="{14AC77E7-7ED3-45CF-AC8F-3963D764D295}" type="pres">
      <dgm:prSet presAssocID="{76F6E6F2-F30B-44A4-9EF9-254B93C2279C}" presName="gap" presStyleCnt="0"/>
      <dgm:spPr/>
    </dgm:pt>
    <dgm:pt modelId="{B54BA22C-2CAE-4315-859A-856C7526B052}" type="pres">
      <dgm:prSet presAssocID="{76F6E6F2-F30B-44A4-9EF9-254B93C2279C}" presName="medCircle2" presStyleLbl="vennNode1" presStyleIdx="1" presStyleCnt="6"/>
      <dgm:spPr/>
    </dgm:pt>
    <dgm:pt modelId="{19924880-9C02-47E7-8986-77A711153DE7}" type="pres">
      <dgm:prSet presAssocID="{76F6E6F2-F30B-44A4-9EF9-254B93C2279C}" presName="txLvlOnly1" presStyleLbl="revTx" presStyleIdx="1" presStyleCnt="6"/>
      <dgm:spPr/>
      <dgm:t>
        <a:bodyPr/>
        <a:lstStyle/>
        <a:p>
          <a:endParaRPr lang="ru-RU"/>
        </a:p>
      </dgm:t>
    </dgm:pt>
    <dgm:pt modelId="{8C890C37-63C1-4D5F-AC4B-C6FEE9E4EB5F}" type="pres">
      <dgm:prSet presAssocID="{F9C6EB67-781C-46E5-BFAA-28CFE4641EEB}" presName="noChildren" presStyleCnt="0"/>
      <dgm:spPr/>
    </dgm:pt>
    <dgm:pt modelId="{26C5792D-3AB1-4960-9D9D-E8AD6010FB25}" type="pres">
      <dgm:prSet presAssocID="{F9C6EB67-781C-46E5-BFAA-28CFE4641EEB}" presName="gap" presStyleCnt="0"/>
      <dgm:spPr/>
    </dgm:pt>
    <dgm:pt modelId="{0BB90898-B8C7-45BE-9010-6E5727D884CD}" type="pres">
      <dgm:prSet presAssocID="{F9C6EB67-781C-46E5-BFAA-28CFE4641EEB}" presName="medCircle2" presStyleLbl="vennNode1" presStyleIdx="2" presStyleCnt="6"/>
      <dgm:spPr/>
    </dgm:pt>
    <dgm:pt modelId="{A048A7FC-184B-4977-B9C2-24ABB6AC60D5}" type="pres">
      <dgm:prSet presAssocID="{F9C6EB67-781C-46E5-BFAA-28CFE4641EEB}" presName="txLvlOnly1" presStyleLbl="revTx" presStyleIdx="2" presStyleCnt="6"/>
      <dgm:spPr/>
      <dgm:t>
        <a:bodyPr/>
        <a:lstStyle/>
        <a:p>
          <a:endParaRPr lang="ru-RU"/>
        </a:p>
      </dgm:t>
    </dgm:pt>
    <dgm:pt modelId="{5FFF4C56-8778-4B6E-9EC6-9D8BC27F2F80}" type="pres">
      <dgm:prSet presAssocID="{CA526051-4464-4A1C-B274-1BF19057E498}" presName="noChildren" presStyleCnt="0"/>
      <dgm:spPr/>
    </dgm:pt>
    <dgm:pt modelId="{E61DDDC2-1364-4D7A-A49E-D7138115C342}" type="pres">
      <dgm:prSet presAssocID="{CA526051-4464-4A1C-B274-1BF19057E498}" presName="gap" presStyleCnt="0"/>
      <dgm:spPr/>
    </dgm:pt>
    <dgm:pt modelId="{A6B50625-707B-4A78-8155-2B0E37A32256}" type="pres">
      <dgm:prSet presAssocID="{CA526051-4464-4A1C-B274-1BF19057E498}" presName="medCircle2" presStyleLbl="vennNode1" presStyleIdx="3" presStyleCnt="6"/>
      <dgm:spPr/>
    </dgm:pt>
    <dgm:pt modelId="{28B62EED-A3AD-4540-8E23-A601F164B605}" type="pres">
      <dgm:prSet presAssocID="{CA526051-4464-4A1C-B274-1BF19057E498}" presName="txLvlOnly1" presStyleLbl="revTx" presStyleIdx="3" presStyleCnt="6"/>
      <dgm:spPr/>
      <dgm:t>
        <a:bodyPr/>
        <a:lstStyle/>
        <a:p>
          <a:endParaRPr lang="ru-RU"/>
        </a:p>
      </dgm:t>
    </dgm:pt>
    <dgm:pt modelId="{FBDC8C8E-8803-48C9-9658-41B03213E5A1}" type="pres">
      <dgm:prSet presAssocID="{7CE6B752-4B81-46E8-B7A6-13D38313A7BB}" presName="noChildren" presStyleCnt="0"/>
      <dgm:spPr/>
    </dgm:pt>
    <dgm:pt modelId="{92286721-FFD6-4EBE-9B02-8D9F4ABE3D83}" type="pres">
      <dgm:prSet presAssocID="{7CE6B752-4B81-46E8-B7A6-13D38313A7BB}" presName="gap" presStyleCnt="0"/>
      <dgm:spPr/>
    </dgm:pt>
    <dgm:pt modelId="{90891D74-3A02-4432-9BF7-100C61F84EA7}" type="pres">
      <dgm:prSet presAssocID="{7CE6B752-4B81-46E8-B7A6-13D38313A7BB}" presName="medCircle2" presStyleLbl="vennNode1" presStyleIdx="4" presStyleCnt="6"/>
      <dgm:spPr/>
    </dgm:pt>
    <dgm:pt modelId="{D8B3A42E-AB63-4FB0-B117-7ABD2D81BE38}" type="pres">
      <dgm:prSet presAssocID="{7CE6B752-4B81-46E8-B7A6-13D38313A7BB}" presName="txLvlOnly1" presStyleLbl="revTx" presStyleIdx="4" presStyleCnt="6"/>
      <dgm:spPr/>
      <dgm:t>
        <a:bodyPr/>
        <a:lstStyle/>
        <a:p>
          <a:endParaRPr lang="ru-RU"/>
        </a:p>
      </dgm:t>
    </dgm:pt>
    <dgm:pt modelId="{F9BAB2FE-CDCD-4D7C-B9D3-E967BFD9A31E}" type="pres">
      <dgm:prSet presAssocID="{5C17D3DA-6AB6-40E2-BEFF-5B560615610B}" presName="noChildren" presStyleCnt="0"/>
      <dgm:spPr/>
    </dgm:pt>
    <dgm:pt modelId="{BAD14555-9C32-4750-A6DB-630E00EC8641}" type="pres">
      <dgm:prSet presAssocID="{5C17D3DA-6AB6-40E2-BEFF-5B560615610B}" presName="gap" presStyleCnt="0"/>
      <dgm:spPr/>
    </dgm:pt>
    <dgm:pt modelId="{7AC89ABC-BF59-4C6B-86C8-6FA7D61B2E8B}" type="pres">
      <dgm:prSet presAssocID="{5C17D3DA-6AB6-40E2-BEFF-5B560615610B}" presName="medCircle2" presStyleLbl="vennNode1" presStyleIdx="5" presStyleCnt="6"/>
      <dgm:spPr/>
    </dgm:pt>
    <dgm:pt modelId="{939B1638-974F-43DD-8FE0-F988C77665B8}" type="pres">
      <dgm:prSet presAssocID="{5C17D3DA-6AB6-40E2-BEFF-5B560615610B}" presName="txLvlOnly1" presStyleLbl="revTx" presStyleIdx="5" presStyleCnt="6"/>
      <dgm:spPr/>
      <dgm:t>
        <a:bodyPr/>
        <a:lstStyle/>
        <a:p>
          <a:endParaRPr lang="ru-RU"/>
        </a:p>
      </dgm:t>
    </dgm:pt>
  </dgm:ptLst>
  <dgm:cxnLst>
    <dgm:cxn modelId="{ABADD31A-562E-4632-8DCB-E2D1C8E0CC16}" srcId="{2536397D-B5E1-4803-8A0C-3ECDD4898D4F}" destId="{F9C6EB67-781C-46E5-BFAA-28CFE4641EEB}" srcOrd="2" destOrd="0" parTransId="{93D92D4A-7FF2-43A4-9B86-C776CEBCFA4B}" sibTransId="{72D38922-BF15-482E-974C-B354111AB539}"/>
    <dgm:cxn modelId="{B5278D76-4FD8-425D-BF6B-8A895B4E8534}" srcId="{2536397D-B5E1-4803-8A0C-3ECDD4898D4F}" destId="{76F6E6F2-F30B-44A4-9EF9-254B93C2279C}" srcOrd="1" destOrd="0" parTransId="{2A2EA1DF-9838-48EB-AEA0-88A5EF8D0FC4}" sibTransId="{47AE2CEB-73B7-4C6E-87F2-931A8DDFCB06}"/>
    <dgm:cxn modelId="{3503C2FD-0DFF-4658-9C19-A0AD4A4427D6}" srcId="{2536397D-B5E1-4803-8A0C-3ECDD4898D4F}" destId="{7CE6B752-4B81-46E8-B7A6-13D38313A7BB}" srcOrd="4" destOrd="0" parTransId="{D1593E87-E0DC-460A-B20B-652BFDC596D3}" sibTransId="{B2EDF2CD-6F6F-4582-A6D2-4AE2BCC98DA3}"/>
    <dgm:cxn modelId="{50C32727-D751-4CEB-B133-152FEDA9F614}" srcId="{2536397D-B5E1-4803-8A0C-3ECDD4898D4F}" destId="{D475DE81-D61C-421B-B366-73BF4E8155DE}" srcOrd="0" destOrd="0" parTransId="{1011CDC1-A1D6-4827-8C0C-F7C0A7E12F2B}" sibTransId="{C1925891-BE21-4CC2-8DF4-6A9ADD17593E}"/>
    <dgm:cxn modelId="{CB0FF22B-3D35-4B78-BA71-3E28F0FB129B}" type="presOf" srcId="{D475DE81-D61C-421B-B366-73BF4E8155DE}" destId="{36D6D8D3-01DD-4CE0-A936-2E831703A702}" srcOrd="0" destOrd="0" presId="urn:microsoft.com/office/officeart/2008/layout/VerticalCircleList"/>
    <dgm:cxn modelId="{452D1D99-BAD6-4941-86A8-A86FB4EF5ADA}" type="presOf" srcId="{CA526051-4464-4A1C-B274-1BF19057E498}" destId="{28B62EED-A3AD-4540-8E23-A601F164B605}" srcOrd="0" destOrd="0" presId="urn:microsoft.com/office/officeart/2008/layout/VerticalCircleList"/>
    <dgm:cxn modelId="{43D53824-0985-4479-ADA8-5B9A1D441F07}" type="presOf" srcId="{7CE6B752-4B81-46E8-B7A6-13D38313A7BB}" destId="{D8B3A42E-AB63-4FB0-B117-7ABD2D81BE38}" srcOrd="0" destOrd="0" presId="urn:microsoft.com/office/officeart/2008/layout/VerticalCircleList"/>
    <dgm:cxn modelId="{3483CAC1-715D-419E-952E-E95119BF188D}" type="presOf" srcId="{5C17D3DA-6AB6-40E2-BEFF-5B560615610B}" destId="{939B1638-974F-43DD-8FE0-F988C77665B8}" srcOrd="0" destOrd="0" presId="urn:microsoft.com/office/officeart/2008/layout/VerticalCircleList"/>
    <dgm:cxn modelId="{A43FE95F-F745-4886-A815-EC7FBD707CCB}" srcId="{2536397D-B5E1-4803-8A0C-3ECDD4898D4F}" destId="{5C17D3DA-6AB6-40E2-BEFF-5B560615610B}" srcOrd="5" destOrd="0" parTransId="{D0CAB801-6CAC-48F9-9D98-C4784E497276}" sibTransId="{D4E21F1F-541C-4EEF-9E4F-9A0CF7D7C3E5}"/>
    <dgm:cxn modelId="{562613E3-C5BF-4E6A-B793-8028D5F207C5}" type="presOf" srcId="{76F6E6F2-F30B-44A4-9EF9-254B93C2279C}" destId="{19924880-9C02-47E7-8986-77A711153DE7}" srcOrd="0" destOrd="0" presId="urn:microsoft.com/office/officeart/2008/layout/VerticalCircleList"/>
    <dgm:cxn modelId="{541B07E8-B9A7-480E-8A96-1BE80652B205}" type="presOf" srcId="{F9C6EB67-781C-46E5-BFAA-28CFE4641EEB}" destId="{A048A7FC-184B-4977-B9C2-24ABB6AC60D5}" srcOrd="0" destOrd="0" presId="urn:microsoft.com/office/officeart/2008/layout/VerticalCircleList"/>
    <dgm:cxn modelId="{C2224229-CAA2-4062-85EE-B8AD92E9A398}" srcId="{2536397D-B5E1-4803-8A0C-3ECDD4898D4F}" destId="{CA526051-4464-4A1C-B274-1BF19057E498}" srcOrd="3" destOrd="0" parTransId="{3C70C35A-F441-471D-8303-82BCCC29F442}" sibTransId="{7BD1F7CB-AC10-49DF-9C0F-B5160DD785EE}"/>
    <dgm:cxn modelId="{79CBC2C7-AFBD-4044-BD88-C8E6366E6E1D}" type="presOf" srcId="{2536397D-B5E1-4803-8A0C-3ECDD4898D4F}" destId="{C3A6F6E9-2C7C-4D3B-9A03-EA1DBF1B04DC}" srcOrd="0" destOrd="0" presId="urn:microsoft.com/office/officeart/2008/layout/VerticalCircleList"/>
    <dgm:cxn modelId="{DA9AEAC9-2E4D-400C-9BA1-B6953D349B29}" type="presParOf" srcId="{C3A6F6E9-2C7C-4D3B-9A03-EA1DBF1B04DC}" destId="{E0741B44-DCCE-41B1-8599-D190DBBE4DB3}" srcOrd="0" destOrd="0" presId="urn:microsoft.com/office/officeart/2008/layout/VerticalCircleList"/>
    <dgm:cxn modelId="{AAA542CC-B368-4114-B539-CD39A721DEE9}" type="presParOf" srcId="{E0741B44-DCCE-41B1-8599-D190DBBE4DB3}" destId="{9B58ADD0-B966-4CB6-80F2-4E1D1ED778F7}" srcOrd="0" destOrd="0" presId="urn:microsoft.com/office/officeart/2008/layout/VerticalCircleList"/>
    <dgm:cxn modelId="{ED436401-7DDD-4A96-9BBF-1F82193F2DC1}" type="presParOf" srcId="{E0741B44-DCCE-41B1-8599-D190DBBE4DB3}" destId="{490F8688-CE66-4D50-95CC-957B48B2BA01}" srcOrd="1" destOrd="0" presId="urn:microsoft.com/office/officeart/2008/layout/VerticalCircleList"/>
    <dgm:cxn modelId="{349AC92D-1A27-47E4-B7DC-5577F315624C}" type="presParOf" srcId="{E0741B44-DCCE-41B1-8599-D190DBBE4DB3}" destId="{36D6D8D3-01DD-4CE0-A936-2E831703A702}" srcOrd="2" destOrd="0" presId="urn:microsoft.com/office/officeart/2008/layout/VerticalCircleList"/>
    <dgm:cxn modelId="{7EDC4637-0C08-4A49-B585-3261A816A958}" type="presParOf" srcId="{C3A6F6E9-2C7C-4D3B-9A03-EA1DBF1B04DC}" destId="{C4163D67-FC0B-4890-874D-A16E57922E5D}" srcOrd="1" destOrd="0" presId="urn:microsoft.com/office/officeart/2008/layout/VerticalCircleList"/>
    <dgm:cxn modelId="{A625EE97-1EA9-41AB-BF9F-4C093BA075C2}" type="presParOf" srcId="{C4163D67-FC0B-4890-874D-A16E57922E5D}" destId="{14AC77E7-7ED3-45CF-AC8F-3963D764D295}" srcOrd="0" destOrd="0" presId="urn:microsoft.com/office/officeart/2008/layout/VerticalCircleList"/>
    <dgm:cxn modelId="{65C88455-BF2F-4903-AA4A-4374202554F9}" type="presParOf" srcId="{C4163D67-FC0B-4890-874D-A16E57922E5D}" destId="{B54BA22C-2CAE-4315-859A-856C7526B052}" srcOrd="1" destOrd="0" presId="urn:microsoft.com/office/officeart/2008/layout/VerticalCircleList"/>
    <dgm:cxn modelId="{8D0A55EB-D499-4844-B4A5-17E58C84A909}" type="presParOf" srcId="{C4163D67-FC0B-4890-874D-A16E57922E5D}" destId="{19924880-9C02-47E7-8986-77A711153DE7}" srcOrd="2" destOrd="0" presId="urn:microsoft.com/office/officeart/2008/layout/VerticalCircleList"/>
    <dgm:cxn modelId="{26AD1211-4F50-4C01-8082-37FF270E76E1}" type="presParOf" srcId="{C3A6F6E9-2C7C-4D3B-9A03-EA1DBF1B04DC}" destId="{8C890C37-63C1-4D5F-AC4B-C6FEE9E4EB5F}" srcOrd="2" destOrd="0" presId="urn:microsoft.com/office/officeart/2008/layout/VerticalCircleList"/>
    <dgm:cxn modelId="{97D15E07-9310-42CC-87E3-25F50C417035}" type="presParOf" srcId="{8C890C37-63C1-4D5F-AC4B-C6FEE9E4EB5F}" destId="{26C5792D-3AB1-4960-9D9D-E8AD6010FB25}" srcOrd="0" destOrd="0" presId="urn:microsoft.com/office/officeart/2008/layout/VerticalCircleList"/>
    <dgm:cxn modelId="{C809779E-C239-46CD-B161-DBD7450CD892}" type="presParOf" srcId="{8C890C37-63C1-4D5F-AC4B-C6FEE9E4EB5F}" destId="{0BB90898-B8C7-45BE-9010-6E5727D884CD}" srcOrd="1" destOrd="0" presId="urn:microsoft.com/office/officeart/2008/layout/VerticalCircleList"/>
    <dgm:cxn modelId="{2D6589F2-A391-420F-A2A2-1D148F877229}" type="presParOf" srcId="{8C890C37-63C1-4D5F-AC4B-C6FEE9E4EB5F}" destId="{A048A7FC-184B-4977-B9C2-24ABB6AC60D5}" srcOrd="2" destOrd="0" presId="urn:microsoft.com/office/officeart/2008/layout/VerticalCircleList"/>
    <dgm:cxn modelId="{85DD1166-2476-406A-A19D-4CC7B210130E}" type="presParOf" srcId="{C3A6F6E9-2C7C-4D3B-9A03-EA1DBF1B04DC}" destId="{5FFF4C56-8778-4B6E-9EC6-9D8BC27F2F80}" srcOrd="3" destOrd="0" presId="urn:microsoft.com/office/officeart/2008/layout/VerticalCircleList"/>
    <dgm:cxn modelId="{B3432232-8FD0-4996-A8E8-45BAB65B9DE6}" type="presParOf" srcId="{5FFF4C56-8778-4B6E-9EC6-9D8BC27F2F80}" destId="{E61DDDC2-1364-4D7A-A49E-D7138115C342}" srcOrd="0" destOrd="0" presId="urn:microsoft.com/office/officeart/2008/layout/VerticalCircleList"/>
    <dgm:cxn modelId="{ACFB9D75-6F27-47E0-B120-94A18CF10A8E}" type="presParOf" srcId="{5FFF4C56-8778-4B6E-9EC6-9D8BC27F2F80}" destId="{A6B50625-707B-4A78-8155-2B0E37A32256}" srcOrd="1" destOrd="0" presId="urn:microsoft.com/office/officeart/2008/layout/VerticalCircleList"/>
    <dgm:cxn modelId="{2FFBD299-892B-48B8-91D2-120155F9A0E8}" type="presParOf" srcId="{5FFF4C56-8778-4B6E-9EC6-9D8BC27F2F80}" destId="{28B62EED-A3AD-4540-8E23-A601F164B605}" srcOrd="2" destOrd="0" presId="urn:microsoft.com/office/officeart/2008/layout/VerticalCircleList"/>
    <dgm:cxn modelId="{63D82401-3204-4E50-BEDA-7F9ACDE7D57C}" type="presParOf" srcId="{C3A6F6E9-2C7C-4D3B-9A03-EA1DBF1B04DC}" destId="{FBDC8C8E-8803-48C9-9658-41B03213E5A1}" srcOrd="4" destOrd="0" presId="urn:microsoft.com/office/officeart/2008/layout/VerticalCircleList"/>
    <dgm:cxn modelId="{D1AB331A-4D3D-45D5-8FC5-B2A3A7C26762}" type="presParOf" srcId="{FBDC8C8E-8803-48C9-9658-41B03213E5A1}" destId="{92286721-FFD6-4EBE-9B02-8D9F4ABE3D83}" srcOrd="0" destOrd="0" presId="urn:microsoft.com/office/officeart/2008/layout/VerticalCircleList"/>
    <dgm:cxn modelId="{2B2E16BC-7BC9-47D6-BE9D-FEDF91700C97}" type="presParOf" srcId="{FBDC8C8E-8803-48C9-9658-41B03213E5A1}" destId="{90891D74-3A02-4432-9BF7-100C61F84EA7}" srcOrd="1" destOrd="0" presId="urn:microsoft.com/office/officeart/2008/layout/VerticalCircleList"/>
    <dgm:cxn modelId="{DB65A3CD-E8D0-408E-8097-1F91349AC1F8}" type="presParOf" srcId="{FBDC8C8E-8803-48C9-9658-41B03213E5A1}" destId="{D8B3A42E-AB63-4FB0-B117-7ABD2D81BE38}" srcOrd="2" destOrd="0" presId="urn:microsoft.com/office/officeart/2008/layout/VerticalCircleList"/>
    <dgm:cxn modelId="{5F7EE60C-F2ED-4ED7-84B8-032B77AA9AA5}" type="presParOf" srcId="{C3A6F6E9-2C7C-4D3B-9A03-EA1DBF1B04DC}" destId="{F9BAB2FE-CDCD-4D7C-B9D3-E967BFD9A31E}" srcOrd="5" destOrd="0" presId="urn:microsoft.com/office/officeart/2008/layout/VerticalCircleList"/>
    <dgm:cxn modelId="{30B7E5FC-0BFF-4D58-90FA-3E4B2A0F22E6}" type="presParOf" srcId="{F9BAB2FE-CDCD-4D7C-B9D3-E967BFD9A31E}" destId="{BAD14555-9C32-4750-A6DB-630E00EC8641}" srcOrd="0" destOrd="0" presId="urn:microsoft.com/office/officeart/2008/layout/VerticalCircleList"/>
    <dgm:cxn modelId="{5F441FE2-BDF1-432A-A367-0F71A02D6481}" type="presParOf" srcId="{F9BAB2FE-CDCD-4D7C-B9D3-E967BFD9A31E}" destId="{7AC89ABC-BF59-4C6B-86C8-6FA7D61B2E8B}" srcOrd="1" destOrd="0" presId="urn:microsoft.com/office/officeart/2008/layout/VerticalCircleList"/>
    <dgm:cxn modelId="{4EDCDD7C-E558-4E5B-844D-A06A673B8C94}" type="presParOf" srcId="{F9BAB2FE-CDCD-4D7C-B9D3-E967BFD9A31E}" destId="{939B1638-974F-43DD-8FE0-F988C77665B8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879B1A-CB50-4020-A4FF-FB85001F66FA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F47AE494-F608-4A31-82DA-B83148C1D960}">
      <dgm:prSet/>
      <dgm:spPr/>
      <dgm:t>
        <a:bodyPr/>
        <a:lstStyle/>
        <a:p>
          <a:pPr rtl="0"/>
          <a:r>
            <a:rPr lang="ru-RU" dirty="0" smtClean="0"/>
            <a:t>Относится к семейству </a:t>
          </a:r>
          <a:r>
            <a:rPr lang="ru-RU" dirty="0" err="1" smtClean="0"/>
            <a:t>ортомиксовирусов</a:t>
          </a:r>
          <a:r>
            <a:rPr lang="ru-RU" dirty="0" smtClean="0"/>
            <a:t>, РНК-содержащий </a:t>
          </a:r>
          <a:endParaRPr lang="ru-RU" dirty="0"/>
        </a:p>
      </dgm:t>
    </dgm:pt>
    <dgm:pt modelId="{1E5855FA-DF7C-46E6-B69D-CEA6854DE6CA}" type="parTrans" cxnId="{A8D1C179-85E8-4BC7-88E9-44100DF9AC62}">
      <dgm:prSet/>
      <dgm:spPr/>
      <dgm:t>
        <a:bodyPr/>
        <a:lstStyle/>
        <a:p>
          <a:endParaRPr lang="ru-RU"/>
        </a:p>
      </dgm:t>
    </dgm:pt>
    <dgm:pt modelId="{7E0503C0-F679-40F9-803D-FBA90C87F700}" type="sibTrans" cxnId="{A8D1C179-85E8-4BC7-88E9-44100DF9AC62}">
      <dgm:prSet/>
      <dgm:spPr/>
      <dgm:t>
        <a:bodyPr/>
        <a:lstStyle/>
        <a:p>
          <a:endParaRPr lang="ru-RU"/>
        </a:p>
      </dgm:t>
    </dgm:pt>
    <dgm:pt modelId="{28DDB1FD-1870-4699-99E7-A30F167E90ED}">
      <dgm:prSet/>
      <dgm:spPr/>
      <dgm:t>
        <a:bodyPr/>
        <a:lstStyle/>
        <a:p>
          <a:pPr rtl="0"/>
          <a:r>
            <a:rPr lang="ru-RU" smtClean="0"/>
            <a:t>Н – гемагглютинин </a:t>
          </a:r>
          <a:r>
            <a:rPr lang="ru-RU" dirty="0" smtClean="0"/>
            <a:t>отвечает за способность вируса присоединяться к клетке-хозяину</a:t>
          </a:r>
          <a:endParaRPr lang="ru-RU" dirty="0"/>
        </a:p>
      </dgm:t>
    </dgm:pt>
    <dgm:pt modelId="{F83095D8-5632-4A40-8831-7AF37FDB4789}" type="parTrans" cxnId="{1586859F-EA8E-444B-8F0B-6101B4227D9C}">
      <dgm:prSet/>
      <dgm:spPr/>
      <dgm:t>
        <a:bodyPr/>
        <a:lstStyle/>
        <a:p>
          <a:endParaRPr lang="ru-RU"/>
        </a:p>
      </dgm:t>
    </dgm:pt>
    <dgm:pt modelId="{9E9E887F-25CA-410A-A4B4-859FE45FD1C5}" type="sibTrans" cxnId="{1586859F-EA8E-444B-8F0B-6101B4227D9C}">
      <dgm:prSet/>
      <dgm:spPr/>
      <dgm:t>
        <a:bodyPr/>
        <a:lstStyle/>
        <a:p>
          <a:endParaRPr lang="ru-RU"/>
        </a:p>
      </dgm:t>
    </dgm:pt>
    <dgm:pt modelId="{1B7FC9E6-6FF1-408E-B9CC-22BFB100B662}">
      <dgm:prSet/>
      <dgm:spPr/>
      <dgm:t>
        <a:bodyPr/>
        <a:lstStyle/>
        <a:p>
          <a:pPr rtl="0"/>
          <a:r>
            <a:rPr lang="en-US" dirty="0" smtClean="0"/>
            <a:t>N</a:t>
          </a:r>
          <a:r>
            <a:rPr lang="ru-RU" dirty="0" smtClean="0"/>
            <a:t> – нейраминидаза, отвечает за способность вируса проникать в клетку и способность выхода новых вирусных частиц из клетки после размножения</a:t>
          </a:r>
          <a:endParaRPr lang="ru-RU" dirty="0"/>
        </a:p>
      </dgm:t>
    </dgm:pt>
    <dgm:pt modelId="{C3554691-551A-449B-B79F-A861D8E33CEF}" type="parTrans" cxnId="{EC70B389-9B0D-4387-9F61-8E8779A8B10A}">
      <dgm:prSet/>
      <dgm:spPr/>
      <dgm:t>
        <a:bodyPr/>
        <a:lstStyle/>
        <a:p>
          <a:endParaRPr lang="ru-RU"/>
        </a:p>
      </dgm:t>
    </dgm:pt>
    <dgm:pt modelId="{1B8C5F1C-E7D3-4688-B992-1148171C2C17}" type="sibTrans" cxnId="{EC70B389-9B0D-4387-9F61-8E8779A8B10A}">
      <dgm:prSet/>
      <dgm:spPr/>
      <dgm:t>
        <a:bodyPr/>
        <a:lstStyle/>
        <a:p>
          <a:endParaRPr lang="ru-RU"/>
        </a:p>
      </dgm:t>
    </dgm:pt>
    <dgm:pt modelId="{42BF2CF2-9C69-42D9-B3E6-8F89D4446A1A}">
      <dgm:prSet/>
      <dgm:spPr/>
      <dgm:t>
        <a:bodyPr/>
        <a:lstStyle/>
        <a:p>
          <a:pPr rtl="0"/>
          <a:r>
            <a:rPr lang="ru-RU" dirty="0" smtClean="0"/>
            <a:t>Известно более 2000 вирусов гриппа</a:t>
          </a:r>
          <a:endParaRPr lang="ru-RU" dirty="0"/>
        </a:p>
      </dgm:t>
    </dgm:pt>
    <dgm:pt modelId="{14F57717-0EE6-42E2-81DC-4854ECFEAF24}" type="parTrans" cxnId="{A49CB560-6B55-4C79-8F7F-33715558C23F}">
      <dgm:prSet/>
      <dgm:spPr/>
      <dgm:t>
        <a:bodyPr/>
        <a:lstStyle/>
        <a:p>
          <a:endParaRPr lang="ru-RU"/>
        </a:p>
      </dgm:t>
    </dgm:pt>
    <dgm:pt modelId="{E98F2529-8FA9-446A-86D3-95ACCC6C4102}" type="sibTrans" cxnId="{A49CB560-6B55-4C79-8F7F-33715558C23F}">
      <dgm:prSet/>
      <dgm:spPr/>
      <dgm:t>
        <a:bodyPr/>
        <a:lstStyle/>
        <a:p>
          <a:endParaRPr lang="ru-RU"/>
        </a:p>
      </dgm:t>
    </dgm:pt>
    <dgm:pt modelId="{39A97882-451D-4859-B428-6568113181A9}">
      <dgm:prSet/>
      <dgm:spPr/>
      <dgm:t>
        <a:bodyPr/>
        <a:lstStyle/>
        <a:p>
          <a:pPr rtl="0"/>
          <a:r>
            <a:rPr lang="ru-RU" smtClean="0"/>
            <a:t>В теплом воздухе вирус живет несколько часов, а в холодном значительно дольше</a:t>
          </a:r>
          <a:endParaRPr lang="ru-RU"/>
        </a:p>
      </dgm:t>
    </dgm:pt>
    <dgm:pt modelId="{CF4DE8A3-51BC-444D-9DA7-C14A7D84A6C5}" type="parTrans" cxnId="{50C80A06-EDE3-4C1E-B2AB-99B2FC362E7B}">
      <dgm:prSet/>
      <dgm:spPr/>
      <dgm:t>
        <a:bodyPr/>
        <a:lstStyle/>
        <a:p>
          <a:endParaRPr lang="ru-RU"/>
        </a:p>
      </dgm:t>
    </dgm:pt>
    <dgm:pt modelId="{487D43E7-39EE-4B10-9542-F81F47E7C5E3}" type="sibTrans" cxnId="{50C80A06-EDE3-4C1E-B2AB-99B2FC362E7B}">
      <dgm:prSet/>
      <dgm:spPr/>
      <dgm:t>
        <a:bodyPr/>
        <a:lstStyle/>
        <a:p>
          <a:endParaRPr lang="ru-RU"/>
        </a:p>
      </dgm:t>
    </dgm:pt>
    <dgm:pt modelId="{8EA38651-ADB3-43C9-909B-4A342B82EFE3}" type="pres">
      <dgm:prSet presAssocID="{AD879B1A-CB50-4020-A4FF-FB85001F66F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3F0A2A8-D39D-4BE0-8614-FFBF3ED04820}" type="pres">
      <dgm:prSet presAssocID="{F47AE494-F608-4A31-82DA-B83148C1D960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02550A-7431-4989-BB69-D0A238674086}" type="pres">
      <dgm:prSet presAssocID="{F47AE494-F608-4A31-82DA-B83148C1D960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A32327-A04B-4DAD-BFA2-649C560EA850}" type="pres">
      <dgm:prSet presAssocID="{42BF2CF2-9C69-42D9-B3E6-8F89D4446A1A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CFAB96-D418-4D16-AC75-0B5CE0E4EEC5}" type="pres">
      <dgm:prSet presAssocID="{E98F2529-8FA9-446A-86D3-95ACCC6C4102}" presName="spacer" presStyleCnt="0"/>
      <dgm:spPr/>
    </dgm:pt>
    <dgm:pt modelId="{8A2C9D23-FF2A-474C-BF85-9131A78263DB}" type="pres">
      <dgm:prSet presAssocID="{39A97882-451D-4859-B428-6568113181A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0C80A06-EDE3-4C1E-B2AB-99B2FC362E7B}" srcId="{AD879B1A-CB50-4020-A4FF-FB85001F66FA}" destId="{39A97882-451D-4859-B428-6568113181A9}" srcOrd="2" destOrd="0" parTransId="{CF4DE8A3-51BC-444D-9DA7-C14A7D84A6C5}" sibTransId="{487D43E7-39EE-4B10-9542-F81F47E7C5E3}"/>
    <dgm:cxn modelId="{EC70B389-9B0D-4387-9F61-8E8779A8B10A}" srcId="{F47AE494-F608-4A31-82DA-B83148C1D960}" destId="{1B7FC9E6-6FF1-408E-B9CC-22BFB100B662}" srcOrd="1" destOrd="0" parTransId="{C3554691-551A-449B-B79F-A861D8E33CEF}" sibTransId="{1B8C5F1C-E7D3-4688-B992-1148171C2C17}"/>
    <dgm:cxn modelId="{66D5443B-EE18-4BE6-99F9-B92B272A0CF9}" type="presOf" srcId="{1B7FC9E6-6FF1-408E-B9CC-22BFB100B662}" destId="{CD02550A-7431-4989-BB69-D0A238674086}" srcOrd="0" destOrd="1" presId="urn:microsoft.com/office/officeart/2005/8/layout/vList2"/>
    <dgm:cxn modelId="{B8EFAB58-1954-4B8E-A3E6-CF996384C6B6}" type="presOf" srcId="{AD879B1A-CB50-4020-A4FF-FB85001F66FA}" destId="{8EA38651-ADB3-43C9-909B-4A342B82EFE3}" srcOrd="0" destOrd="0" presId="urn:microsoft.com/office/officeart/2005/8/layout/vList2"/>
    <dgm:cxn modelId="{1586859F-EA8E-444B-8F0B-6101B4227D9C}" srcId="{F47AE494-F608-4A31-82DA-B83148C1D960}" destId="{28DDB1FD-1870-4699-99E7-A30F167E90ED}" srcOrd="0" destOrd="0" parTransId="{F83095D8-5632-4A40-8831-7AF37FDB4789}" sibTransId="{9E9E887F-25CA-410A-A4B4-859FE45FD1C5}"/>
    <dgm:cxn modelId="{84E3A0F6-2588-4AA1-B387-30E3A7DD6CB2}" type="presOf" srcId="{F47AE494-F608-4A31-82DA-B83148C1D960}" destId="{93F0A2A8-D39D-4BE0-8614-FFBF3ED04820}" srcOrd="0" destOrd="0" presId="urn:microsoft.com/office/officeart/2005/8/layout/vList2"/>
    <dgm:cxn modelId="{A49CB560-6B55-4C79-8F7F-33715558C23F}" srcId="{AD879B1A-CB50-4020-A4FF-FB85001F66FA}" destId="{42BF2CF2-9C69-42D9-B3E6-8F89D4446A1A}" srcOrd="1" destOrd="0" parTransId="{14F57717-0EE6-42E2-81DC-4854ECFEAF24}" sibTransId="{E98F2529-8FA9-446A-86D3-95ACCC6C4102}"/>
    <dgm:cxn modelId="{44FE365E-9ED4-43DB-BC6C-16D36E3884C0}" type="presOf" srcId="{42BF2CF2-9C69-42D9-B3E6-8F89D4446A1A}" destId="{0BA32327-A04B-4DAD-BFA2-649C560EA850}" srcOrd="0" destOrd="0" presId="urn:microsoft.com/office/officeart/2005/8/layout/vList2"/>
    <dgm:cxn modelId="{69BCB8B2-CAE6-44F7-92D4-0AF5B40BB3A0}" type="presOf" srcId="{28DDB1FD-1870-4699-99E7-A30F167E90ED}" destId="{CD02550A-7431-4989-BB69-D0A238674086}" srcOrd="0" destOrd="0" presId="urn:microsoft.com/office/officeart/2005/8/layout/vList2"/>
    <dgm:cxn modelId="{A8D1C179-85E8-4BC7-88E9-44100DF9AC62}" srcId="{AD879B1A-CB50-4020-A4FF-FB85001F66FA}" destId="{F47AE494-F608-4A31-82DA-B83148C1D960}" srcOrd="0" destOrd="0" parTransId="{1E5855FA-DF7C-46E6-B69D-CEA6854DE6CA}" sibTransId="{7E0503C0-F679-40F9-803D-FBA90C87F700}"/>
    <dgm:cxn modelId="{646D05AB-90B9-434E-AD72-0D09E413AC0A}" type="presOf" srcId="{39A97882-451D-4859-B428-6568113181A9}" destId="{8A2C9D23-FF2A-474C-BF85-9131A78263DB}" srcOrd="0" destOrd="0" presId="urn:microsoft.com/office/officeart/2005/8/layout/vList2"/>
    <dgm:cxn modelId="{638B03BA-2241-4EF7-A741-B2E43AAA3BB3}" type="presParOf" srcId="{8EA38651-ADB3-43C9-909B-4A342B82EFE3}" destId="{93F0A2A8-D39D-4BE0-8614-FFBF3ED04820}" srcOrd="0" destOrd="0" presId="urn:microsoft.com/office/officeart/2005/8/layout/vList2"/>
    <dgm:cxn modelId="{80DF16F6-E9D8-4A33-A7F3-EAB1430EC4E7}" type="presParOf" srcId="{8EA38651-ADB3-43C9-909B-4A342B82EFE3}" destId="{CD02550A-7431-4989-BB69-D0A238674086}" srcOrd="1" destOrd="0" presId="urn:microsoft.com/office/officeart/2005/8/layout/vList2"/>
    <dgm:cxn modelId="{9008B111-84E2-41D0-AA09-24413EC40D89}" type="presParOf" srcId="{8EA38651-ADB3-43C9-909B-4A342B82EFE3}" destId="{0BA32327-A04B-4DAD-BFA2-649C560EA850}" srcOrd="2" destOrd="0" presId="urn:microsoft.com/office/officeart/2005/8/layout/vList2"/>
    <dgm:cxn modelId="{402ACD49-8B78-484D-9C17-B865AE804AFA}" type="presParOf" srcId="{8EA38651-ADB3-43C9-909B-4A342B82EFE3}" destId="{E6CFAB96-D418-4D16-AC75-0B5CE0E4EEC5}" srcOrd="3" destOrd="0" presId="urn:microsoft.com/office/officeart/2005/8/layout/vList2"/>
    <dgm:cxn modelId="{CC411DD7-5FB0-4387-BC90-A6CFA39ACB54}" type="presParOf" srcId="{8EA38651-ADB3-43C9-909B-4A342B82EFE3}" destId="{8A2C9D23-FF2A-474C-BF85-9131A78263D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5981D7-9D19-48BE-B8FC-D3B7DEDB26F0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5D97332F-A927-432B-B2D1-304F143907B1}">
      <dgm:prSet/>
      <dgm:spPr/>
      <dgm:t>
        <a:bodyPr/>
        <a:lstStyle/>
        <a:p>
          <a:pPr rtl="0"/>
          <a:r>
            <a:rPr lang="ru-RU" dirty="0" smtClean="0"/>
            <a:t>Размножение вирусов протекает с исключительно высокой скоростью: в верхних дыхательных путях 1 вирусная частица через 8 часов способна размножиться до 10 тысяч, а к концу первых суток до 10 млн!</a:t>
          </a:r>
          <a:endParaRPr lang="ru-RU" dirty="0"/>
        </a:p>
      </dgm:t>
    </dgm:pt>
    <dgm:pt modelId="{2C0015D5-BA9B-420F-879B-6C09ABD0C6AD}" type="parTrans" cxnId="{99D1749A-28AB-4D06-89B1-46E30539F091}">
      <dgm:prSet/>
      <dgm:spPr/>
      <dgm:t>
        <a:bodyPr/>
        <a:lstStyle/>
        <a:p>
          <a:endParaRPr lang="ru-RU"/>
        </a:p>
      </dgm:t>
    </dgm:pt>
    <dgm:pt modelId="{B84DAB11-1D5B-4A3E-A352-3BBF9F3D3EB3}" type="sibTrans" cxnId="{99D1749A-28AB-4D06-89B1-46E30539F091}">
      <dgm:prSet/>
      <dgm:spPr/>
      <dgm:t>
        <a:bodyPr/>
        <a:lstStyle/>
        <a:p>
          <a:endParaRPr lang="ru-RU"/>
        </a:p>
      </dgm:t>
    </dgm:pt>
    <dgm:pt modelId="{E845E365-F413-4A86-9A80-297923ACCC04}">
      <dgm:prSet/>
      <dgm:spPr/>
      <dgm:t>
        <a:bodyPr/>
        <a:lstStyle/>
        <a:p>
          <a:pPr rtl="0"/>
          <a:r>
            <a:rPr lang="ru-RU" dirty="0" smtClean="0"/>
            <a:t>Инкубационный период короткий: 1-2 суток</a:t>
          </a:r>
          <a:endParaRPr lang="ru-RU" dirty="0"/>
        </a:p>
      </dgm:t>
    </dgm:pt>
    <dgm:pt modelId="{49675BB2-7FB2-4A93-9991-9A0F212417AC}" type="parTrans" cxnId="{905068E0-F349-46A9-A184-AA4F6076A75F}">
      <dgm:prSet/>
      <dgm:spPr/>
      <dgm:t>
        <a:bodyPr/>
        <a:lstStyle/>
        <a:p>
          <a:endParaRPr lang="ru-RU"/>
        </a:p>
      </dgm:t>
    </dgm:pt>
    <dgm:pt modelId="{759A7931-40F4-4BC2-84B5-1D80E546AE77}" type="sibTrans" cxnId="{905068E0-F349-46A9-A184-AA4F6076A75F}">
      <dgm:prSet/>
      <dgm:spPr/>
      <dgm:t>
        <a:bodyPr/>
        <a:lstStyle/>
        <a:p>
          <a:endParaRPr lang="ru-RU"/>
        </a:p>
      </dgm:t>
    </dgm:pt>
    <dgm:pt modelId="{D3171F67-19B7-4D9B-AC48-2D8F10291380}" type="pres">
      <dgm:prSet presAssocID="{505981D7-9D19-48BE-B8FC-D3B7DEDB26F0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BBDE9470-6BF7-49A9-B587-EE4556B08377}" type="pres">
      <dgm:prSet presAssocID="{5D97332F-A927-432B-B2D1-304F143907B1}" presName="composite" presStyleCnt="0"/>
      <dgm:spPr/>
    </dgm:pt>
    <dgm:pt modelId="{8B1FE1D5-DDA2-47E8-A990-A5E3C6C89A22}" type="pres">
      <dgm:prSet presAssocID="{5D97332F-A927-432B-B2D1-304F143907B1}" presName="Accent" presStyleLbl="alignNode1" presStyleIdx="0" presStyleCnt="1" custScaleX="105476" custScaleY="106298">
        <dgm:presLayoutVars>
          <dgm:chMax val="0"/>
          <dgm:chPref val="0"/>
        </dgm:presLayoutVars>
      </dgm:prSet>
      <dgm:spPr/>
    </dgm:pt>
    <dgm:pt modelId="{6B81D135-E91C-4A9D-A9FE-4DF96765EF8D}" type="pres">
      <dgm:prSet presAssocID="{5D97332F-A927-432B-B2D1-304F143907B1}" presName="Image" presStyleLbl="bgImgPlace1" presStyleIdx="0" presStyleCnt="1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1F481A9-B4ED-4965-8A5E-1E7BB66B5957}" type="pres">
      <dgm:prSet presAssocID="{5D97332F-A927-432B-B2D1-304F143907B1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42C59D-4D9E-4A91-ACC7-F7B078FE9137}" type="pres">
      <dgm:prSet presAssocID="{5D97332F-A927-432B-B2D1-304F143907B1}" presName="Space" presStyleCnt="0">
        <dgm:presLayoutVars>
          <dgm:chMax val="0"/>
          <dgm:chPref val="0"/>
        </dgm:presLayoutVars>
      </dgm:prSet>
      <dgm:spPr/>
    </dgm:pt>
  </dgm:ptLst>
  <dgm:cxnLst>
    <dgm:cxn modelId="{99D1749A-28AB-4D06-89B1-46E30539F091}" srcId="{505981D7-9D19-48BE-B8FC-D3B7DEDB26F0}" destId="{5D97332F-A927-432B-B2D1-304F143907B1}" srcOrd="0" destOrd="0" parTransId="{2C0015D5-BA9B-420F-879B-6C09ABD0C6AD}" sibTransId="{B84DAB11-1D5B-4A3E-A352-3BBF9F3D3EB3}"/>
    <dgm:cxn modelId="{905068E0-F349-46A9-A184-AA4F6076A75F}" srcId="{5D97332F-A927-432B-B2D1-304F143907B1}" destId="{E845E365-F413-4A86-9A80-297923ACCC04}" srcOrd="0" destOrd="0" parTransId="{49675BB2-7FB2-4A93-9991-9A0F212417AC}" sibTransId="{759A7931-40F4-4BC2-84B5-1D80E546AE77}"/>
    <dgm:cxn modelId="{A3FEBE6A-F162-47C2-BE5E-ED83D8EFA27C}" type="presOf" srcId="{5D97332F-A927-432B-B2D1-304F143907B1}" destId="{61F481A9-B4ED-4965-8A5E-1E7BB66B5957}" srcOrd="0" destOrd="0" presId="urn:microsoft.com/office/officeart/2008/layout/AlternatingPictureCircles"/>
    <dgm:cxn modelId="{DE542B41-2A72-4E5D-A9B4-4DA293E62128}" type="presOf" srcId="{E845E365-F413-4A86-9A80-297923ACCC04}" destId="{61F481A9-B4ED-4965-8A5E-1E7BB66B5957}" srcOrd="0" destOrd="1" presId="urn:microsoft.com/office/officeart/2008/layout/AlternatingPictureCircles"/>
    <dgm:cxn modelId="{1B6F4590-972E-49A3-AEC8-15B1FF667DB0}" type="presOf" srcId="{505981D7-9D19-48BE-B8FC-D3B7DEDB26F0}" destId="{D3171F67-19B7-4D9B-AC48-2D8F10291380}" srcOrd="0" destOrd="0" presId="urn:microsoft.com/office/officeart/2008/layout/AlternatingPictureCircles"/>
    <dgm:cxn modelId="{3052E4C5-D854-4659-9665-114B9CDBF6EF}" type="presParOf" srcId="{D3171F67-19B7-4D9B-AC48-2D8F10291380}" destId="{BBDE9470-6BF7-49A9-B587-EE4556B08377}" srcOrd="0" destOrd="0" presId="urn:microsoft.com/office/officeart/2008/layout/AlternatingPictureCircles"/>
    <dgm:cxn modelId="{4BE0F6EB-9A2A-46F2-8810-7CB6317D9017}" type="presParOf" srcId="{BBDE9470-6BF7-49A9-B587-EE4556B08377}" destId="{8B1FE1D5-DDA2-47E8-A990-A5E3C6C89A22}" srcOrd="0" destOrd="0" presId="urn:microsoft.com/office/officeart/2008/layout/AlternatingPictureCircles"/>
    <dgm:cxn modelId="{38164E60-AC4D-4A60-8067-A649ADF09EBA}" type="presParOf" srcId="{BBDE9470-6BF7-49A9-B587-EE4556B08377}" destId="{6B81D135-E91C-4A9D-A9FE-4DF96765EF8D}" srcOrd="1" destOrd="0" presId="urn:microsoft.com/office/officeart/2008/layout/AlternatingPictureCircles"/>
    <dgm:cxn modelId="{CF7640D0-C6D5-4159-8FC4-86FB448F2381}" type="presParOf" srcId="{BBDE9470-6BF7-49A9-B587-EE4556B08377}" destId="{61F481A9-B4ED-4965-8A5E-1E7BB66B5957}" srcOrd="2" destOrd="0" presId="urn:microsoft.com/office/officeart/2008/layout/AlternatingPictureCircles"/>
    <dgm:cxn modelId="{E7118331-96C6-4F6D-94AD-FB97B6ED3AA0}" type="presParOf" srcId="{BBDE9470-6BF7-49A9-B587-EE4556B08377}" destId="{3E42C59D-4D9E-4A91-ACC7-F7B078FE9137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998337A-4871-4175-BFDE-675D759E8DAC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6F0A642-0F75-4EE7-86FB-C2321D82600F}">
      <dgm:prSet/>
      <dgm:spPr/>
      <dgm:t>
        <a:bodyPr/>
        <a:lstStyle/>
        <a:p>
          <a:pPr rtl="0"/>
          <a:r>
            <a:rPr lang="ru-RU" b="1" i="0" baseline="0" dirty="0" smtClean="0"/>
            <a:t>Периодически повторяясь, грипп и ОРЗ уносят в течение всей жизни суммарно </a:t>
          </a:r>
          <a:r>
            <a:rPr lang="ru-RU" b="1" i="0" baseline="0" smtClean="0"/>
            <a:t>около 1 года, так как человек проводит все это время в недеятельном состоянии!</a:t>
          </a:r>
          <a:endParaRPr lang="ru-RU" dirty="0"/>
        </a:p>
      </dgm:t>
    </dgm:pt>
    <dgm:pt modelId="{8FC06ACF-72BF-4909-B478-2DF6D55076F2}" type="parTrans" cxnId="{5ABE5F55-A6C7-4855-B8DA-91C0C4ADF59E}">
      <dgm:prSet/>
      <dgm:spPr/>
      <dgm:t>
        <a:bodyPr/>
        <a:lstStyle/>
        <a:p>
          <a:endParaRPr lang="ru-RU"/>
        </a:p>
      </dgm:t>
    </dgm:pt>
    <dgm:pt modelId="{D9C2808E-6FBC-4C95-A9E4-98D71585401C}" type="sibTrans" cxnId="{5ABE5F55-A6C7-4855-B8DA-91C0C4ADF59E}">
      <dgm:prSet/>
      <dgm:spPr/>
      <dgm:t>
        <a:bodyPr/>
        <a:lstStyle/>
        <a:p>
          <a:endParaRPr lang="ru-RU"/>
        </a:p>
      </dgm:t>
    </dgm:pt>
    <dgm:pt modelId="{9FF944E1-D497-44B5-AE1A-3F441CF2ABB7}" type="pres">
      <dgm:prSet presAssocID="{3998337A-4871-4175-BFDE-675D759E8DAC}" presName="Name0" presStyleCnt="0">
        <dgm:presLayoutVars>
          <dgm:chMax/>
          <dgm:chPref/>
          <dgm:dir val="rev"/>
        </dgm:presLayoutVars>
      </dgm:prSet>
      <dgm:spPr/>
      <dgm:t>
        <a:bodyPr/>
        <a:lstStyle/>
        <a:p>
          <a:endParaRPr lang="ru-RU"/>
        </a:p>
      </dgm:t>
    </dgm:pt>
    <dgm:pt modelId="{078A9B2E-5ECE-4327-BB80-593AE08AB223}" type="pres">
      <dgm:prSet presAssocID="{56F0A642-0F75-4EE7-86FB-C2321D82600F}" presName="composite" presStyleCnt="0"/>
      <dgm:spPr/>
    </dgm:pt>
    <dgm:pt modelId="{7771E2AB-851E-4A7D-962E-DFF57901D8C6}" type="pres">
      <dgm:prSet presAssocID="{56F0A642-0F75-4EE7-86FB-C2321D82600F}" presName="Accent" presStyleLbl="alignNode1" presStyleIdx="0" presStyleCnt="1" custScaleX="103602" custScaleY="103970">
        <dgm:presLayoutVars>
          <dgm:chMax val="0"/>
          <dgm:chPref val="0"/>
        </dgm:presLayoutVars>
      </dgm:prSet>
      <dgm:spPr/>
    </dgm:pt>
    <dgm:pt modelId="{F8AE86BC-7FC7-4FAF-942B-B5B10120640C}" type="pres">
      <dgm:prSet presAssocID="{56F0A642-0F75-4EE7-86FB-C2321D82600F}" presName="Image" presStyleLbl="bgImgPlace1" presStyleIdx="0" presStyleCnt="1" custLinFactNeighborX="1178" custLinFactNeighborY="2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43FF3A5-ED67-40C3-BFB3-7DFDEC641306}" type="pres">
      <dgm:prSet presAssocID="{56F0A642-0F75-4EE7-86FB-C2321D82600F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39A503-ECC8-4A15-BFFA-9728CDF09381}" type="pres">
      <dgm:prSet presAssocID="{56F0A642-0F75-4EE7-86FB-C2321D82600F}" presName="Space" presStyleCnt="0">
        <dgm:presLayoutVars>
          <dgm:chMax val="0"/>
          <dgm:chPref val="0"/>
        </dgm:presLayoutVars>
      </dgm:prSet>
      <dgm:spPr/>
    </dgm:pt>
  </dgm:ptLst>
  <dgm:cxnLst>
    <dgm:cxn modelId="{BE4D3B57-158C-4618-94CC-301E5B4BFDDB}" type="presOf" srcId="{3998337A-4871-4175-BFDE-675D759E8DAC}" destId="{9FF944E1-D497-44B5-AE1A-3F441CF2ABB7}" srcOrd="0" destOrd="0" presId="urn:microsoft.com/office/officeart/2008/layout/AlternatingPictureCircles"/>
    <dgm:cxn modelId="{6C2FFF4C-1DE0-4CE8-A727-E7366B06A04F}" type="presOf" srcId="{56F0A642-0F75-4EE7-86FB-C2321D82600F}" destId="{743FF3A5-ED67-40C3-BFB3-7DFDEC641306}" srcOrd="0" destOrd="0" presId="urn:microsoft.com/office/officeart/2008/layout/AlternatingPictureCircles"/>
    <dgm:cxn modelId="{5ABE5F55-A6C7-4855-B8DA-91C0C4ADF59E}" srcId="{3998337A-4871-4175-BFDE-675D759E8DAC}" destId="{56F0A642-0F75-4EE7-86FB-C2321D82600F}" srcOrd="0" destOrd="0" parTransId="{8FC06ACF-72BF-4909-B478-2DF6D55076F2}" sibTransId="{D9C2808E-6FBC-4C95-A9E4-98D71585401C}"/>
    <dgm:cxn modelId="{009312CF-646C-4CB5-BFD5-F2B0740E873B}" type="presParOf" srcId="{9FF944E1-D497-44B5-AE1A-3F441CF2ABB7}" destId="{078A9B2E-5ECE-4327-BB80-593AE08AB223}" srcOrd="0" destOrd="0" presId="urn:microsoft.com/office/officeart/2008/layout/AlternatingPictureCircles"/>
    <dgm:cxn modelId="{2EE433E3-6CEB-4771-9200-4CBDA6B197CD}" type="presParOf" srcId="{078A9B2E-5ECE-4327-BB80-593AE08AB223}" destId="{7771E2AB-851E-4A7D-962E-DFF57901D8C6}" srcOrd="0" destOrd="0" presId="urn:microsoft.com/office/officeart/2008/layout/AlternatingPictureCircles"/>
    <dgm:cxn modelId="{678DE9F9-6159-4FBF-BEDF-2A4FF5BC0D4E}" type="presParOf" srcId="{078A9B2E-5ECE-4327-BB80-593AE08AB223}" destId="{F8AE86BC-7FC7-4FAF-942B-B5B10120640C}" srcOrd="1" destOrd="0" presId="urn:microsoft.com/office/officeart/2008/layout/AlternatingPictureCircles"/>
    <dgm:cxn modelId="{1302E252-2807-478B-A156-93D403CDBDB7}" type="presParOf" srcId="{078A9B2E-5ECE-4327-BB80-593AE08AB223}" destId="{743FF3A5-ED67-40C3-BFB3-7DFDEC641306}" srcOrd="2" destOrd="0" presId="urn:microsoft.com/office/officeart/2008/layout/AlternatingPictureCircles"/>
    <dgm:cxn modelId="{4791BC30-6642-4F68-AB0E-D6DC9AEFCF56}" type="presParOf" srcId="{078A9B2E-5ECE-4327-BB80-593AE08AB223}" destId="{7239A503-ECC8-4A15-BFFA-9728CDF09381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F9A9AC2-A4F9-4786-8E25-7A3AB8E1E300}" type="doc">
      <dgm:prSet loTypeId="urn:microsoft.com/office/officeart/2005/8/layout/h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5D81091B-FAC3-4492-80EE-B660BB23EF74}">
      <dgm:prSet/>
      <dgm:spPr/>
      <dgm:t>
        <a:bodyPr/>
        <a:lstStyle/>
        <a:p>
          <a:pPr rtl="0"/>
          <a:r>
            <a:rPr lang="ru-RU" dirty="0" err="1" smtClean="0"/>
            <a:t>Эпид.сезон</a:t>
          </a:r>
          <a:r>
            <a:rPr lang="ru-RU" dirty="0" smtClean="0"/>
            <a:t> 2021-2022 гг. в Пермском крае характеризовался ранним началом, одновременным вовлечением всех возрастных групп, преобладанием вируса гриппа А</a:t>
          </a:r>
          <a:endParaRPr lang="ru-RU" dirty="0"/>
        </a:p>
      </dgm:t>
    </dgm:pt>
    <dgm:pt modelId="{537CE070-1179-4DB2-8ED8-E5F89B478B6A}" type="parTrans" cxnId="{CF43CA93-7527-4FB8-AD96-46EBE9919247}">
      <dgm:prSet/>
      <dgm:spPr/>
      <dgm:t>
        <a:bodyPr/>
        <a:lstStyle/>
        <a:p>
          <a:endParaRPr lang="ru-RU"/>
        </a:p>
      </dgm:t>
    </dgm:pt>
    <dgm:pt modelId="{1E0491B5-4057-4079-B721-69531DB84348}" type="sibTrans" cxnId="{CF43CA93-7527-4FB8-AD96-46EBE9919247}">
      <dgm:prSet/>
      <dgm:spPr/>
      <dgm:t>
        <a:bodyPr/>
        <a:lstStyle/>
        <a:p>
          <a:endParaRPr lang="ru-RU"/>
        </a:p>
      </dgm:t>
    </dgm:pt>
    <dgm:pt modelId="{B0CF4648-901E-44D8-9299-675F9CB00865}">
      <dgm:prSet/>
      <dgm:spPr/>
      <dgm:t>
        <a:bodyPr/>
        <a:lstStyle/>
        <a:p>
          <a:pPr rtl="0"/>
          <a:r>
            <a:rPr lang="ru-RU" dirty="0" smtClean="0"/>
            <a:t>Пик заболеваемости пришелся на 5 календарную неделю</a:t>
          </a:r>
          <a:endParaRPr lang="ru-RU" dirty="0"/>
        </a:p>
      </dgm:t>
    </dgm:pt>
    <dgm:pt modelId="{52B009A8-3A3F-4E7D-A609-C04CEDE434FE}" type="parTrans" cxnId="{4C5613B7-1842-499B-B5FF-DD95C3265001}">
      <dgm:prSet/>
      <dgm:spPr/>
      <dgm:t>
        <a:bodyPr/>
        <a:lstStyle/>
        <a:p>
          <a:endParaRPr lang="ru-RU"/>
        </a:p>
      </dgm:t>
    </dgm:pt>
    <dgm:pt modelId="{F275CE2D-D4B2-4219-86D5-F4321F8F4ED1}" type="sibTrans" cxnId="{4C5613B7-1842-499B-B5FF-DD95C3265001}">
      <dgm:prSet/>
      <dgm:spPr/>
      <dgm:t>
        <a:bodyPr/>
        <a:lstStyle/>
        <a:p>
          <a:endParaRPr lang="ru-RU"/>
        </a:p>
      </dgm:t>
    </dgm:pt>
    <dgm:pt modelId="{16259EB3-D69B-47F1-B630-3D040931D677}" type="pres">
      <dgm:prSet presAssocID="{9F9A9AC2-A4F9-4786-8E25-7A3AB8E1E30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F0FB16-0988-47D2-A5F4-EDC1F3E632C2}" type="pres">
      <dgm:prSet presAssocID="{5D81091B-FAC3-4492-80EE-B660BB23EF74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CB256C-7C29-4FE5-94CC-9D17653918E0}" type="pres">
      <dgm:prSet presAssocID="{1E0491B5-4057-4079-B721-69531DB84348}" presName="sibTrans" presStyleCnt="0"/>
      <dgm:spPr/>
    </dgm:pt>
    <dgm:pt modelId="{59F20BC1-73EA-41D5-AFF5-7AA2850A91D9}" type="pres">
      <dgm:prSet presAssocID="{B0CF4648-901E-44D8-9299-675F9CB00865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F43CA93-7527-4FB8-AD96-46EBE9919247}" srcId="{9F9A9AC2-A4F9-4786-8E25-7A3AB8E1E300}" destId="{5D81091B-FAC3-4492-80EE-B660BB23EF74}" srcOrd="0" destOrd="0" parTransId="{537CE070-1179-4DB2-8ED8-E5F89B478B6A}" sibTransId="{1E0491B5-4057-4079-B721-69531DB84348}"/>
    <dgm:cxn modelId="{945B5F53-2766-466D-9F39-F45FAEA1474F}" type="presOf" srcId="{5D81091B-FAC3-4492-80EE-B660BB23EF74}" destId="{CBF0FB16-0988-47D2-A5F4-EDC1F3E632C2}" srcOrd="0" destOrd="0" presId="urn:microsoft.com/office/officeart/2005/8/layout/hList6"/>
    <dgm:cxn modelId="{FBD152D8-3E51-4E48-9D65-9586D53A0D26}" type="presOf" srcId="{B0CF4648-901E-44D8-9299-675F9CB00865}" destId="{59F20BC1-73EA-41D5-AFF5-7AA2850A91D9}" srcOrd="0" destOrd="0" presId="urn:microsoft.com/office/officeart/2005/8/layout/hList6"/>
    <dgm:cxn modelId="{4C5613B7-1842-499B-B5FF-DD95C3265001}" srcId="{9F9A9AC2-A4F9-4786-8E25-7A3AB8E1E300}" destId="{B0CF4648-901E-44D8-9299-675F9CB00865}" srcOrd="1" destOrd="0" parTransId="{52B009A8-3A3F-4E7D-A609-C04CEDE434FE}" sibTransId="{F275CE2D-D4B2-4219-86D5-F4321F8F4ED1}"/>
    <dgm:cxn modelId="{3F9841D3-7439-4B92-BDAD-5B0E2B8095A3}" type="presOf" srcId="{9F9A9AC2-A4F9-4786-8E25-7A3AB8E1E300}" destId="{16259EB3-D69B-47F1-B630-3D040931D677}" srcOrd="0" destOrd="0" presId="urn:microsoft.com/office/officeart/2005/8/layout/hList6"/>
    <dgm:cxn modelId="{B3F07276-4E45-4D60-8F60-E4568D0CACB4}" type="presParOf" srcId="{16259EB3-D69B-47F1-B630-3D040931D677}" destId="{CBF0FB16-0988-47D2-A5F4-EDC1F3E632C2}" srcOrd="0" destOrd="0" presId="urn:microsoft.com/office/officeart/2005/8/layout/hList6"/>
    <dgm:cxn modelId="{EB9058A2-BD53-43D5-A9FB-9B64FDE35FF3}" type="presParOf" srcId="{16259EB3-D69B-47F1-B630-3D040931D677}" destId="{61CB256C-7C29-4FE5-94CC-9D17653918E0}" srcOrd="1" destOrd="0" presId="urn:microsoft.com/office/officeart/2005/8/layout/hList6"/>
    <dgm:cxn modelId="{AA78E42E-4C90-4A06-BC85-2999EEEB015B}" type="presParOf" srcId="{16259EB3-D69B-47F1-B630-3D040931D677}" destId="{59F20BC1-73EA-41D5-AFF5-7AA2850A91D9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33A1C93-F09B-4F6E-A61F-49C87E5CAB7E}" type="doc">
      <dgm:prSet loTypeId="urn:microsoft.com/office/officeart/2008/layout/Lin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5483E5E-B10D-445D-B279-A1F41F980494}">
      <dgm:prSet/>
      <dgm:spPr/>
      <dgm:t>
        <a:bodyPr/>
        <a:lstStyle/>
        <a:p>
          <a:pPr rtl="0"/>
          <a:r>
            <a:rPr lang="ru-RU" smtClean="0"/>
            <a:t>Источник инфекции – больной человек</a:t>
          </a:r>
          <a:endParaRPr lang="ru-RU"/>
        </a:p>
      </dgm:t>
    </dgm:pt>
    <dgm:pt modelId="{D6A0BA3D-179A-4E24-859A-6968C54151DC}" type="parTrans" cxnId="{CA74804B-8C19-43B5-9592-F5AF52FE0F51}">
      <dgm:prSet/>
      <dgm:spPr/>
      <dgm:t>
        <a:bodyPr/>
        <a:lstStyle/>
        <a:p>
          <a:endParaRPr lang="ru-RU"/>
        </a:p>
      </dgm:t>
    </dgm:pt>
    <dgm:pt modelId="{07547E27-4785-447B-B2F8-EB6F8FAFB8E4}" type="sibTrans" cxnId="{CA74804B-8C19-43B5-9592-F5AF52FE0F51}">
      <dgm:prSet/>
      <dgm:spPr/>
      <dgm:t>
        <a:bodyPr/>
        <a:lstStyle/>
        <a:p>
          <a:endParaRPr lang="ru-RU"/>
        </a:p>
      </dgm:t>
    </dgm:pt>
    <dgm:pt modelId="{B8ABBFC9-F9DD-4563-BF26-E586ECCE807D}">
      <dgm:prSet/>
      <dgm:spPr/>
      <dgm:t>
        <a:bodyPr/>
        <a:lstStyle/>
        <a:p>
          <a:pPr rtl="0"/>
          <a:r>
            <a:rPr lang="ru-RU" smtClean="0"/>
            <a:t>Путь передачи –воздушно-капельный</a:t>
          </a:r>
          <a:endParaRPr lang="ru-RU"/>
        </a:p>
      </dgm:t>
    </dgm:pt>
    <dgm:pt modelId="{0277AF0C-AF92-4A28-A741-C12C77070102}" type="parTrans" cxnId="{7FA43018-B923-4AC6-852F-D2069254A0F4}">
      <dgm:prSet/>
      <dgm:spPr/>
      <dgm:t>
        <a:bodyPr/>
        <a:lstStyle/>
        <a:p>
          <a:endParaRPr lang="ru-RU"/>
        </a:p>
      </dgm:t>
    </dgm:pt>
    <dgm:pt modelId="{4A955653-6290-4A32-91E7-7541D48A73BA}" type="sibTrans" cxnId="{7FA43018-B923-4AC6-852F-D2069254A0F4}">
      <dgm:prSet/>
      <dgm:spPr/>
      <dgm:t>
        <a:bodyPr/>
        <a:lstStyle/>
        <a:p>
          <a:endParaRPr lang="ru-RU"/>
        </a:p>
      </dgm:t>
    </dgm:pt>
    <dgm:pt modelId="{E0118F62-CE8C-4F06-BF68-F39CE2ADB940}">
      <dgm:prSet/>
      <dgm:spPr/>
      <dgm:t>
        <a:bodyPr/>
        <a:lstStyle/>
        <a:p>
          <a:pPr rtl="0"/>
          <a:r>
            <a:rPr lang="ru-RU" smtClean="0"/>
            <a:t>Инкубационный период от нескольких часов до 2 суток</a:t>
          </a:r>
          <a:endParaRPr lang="ru-RU"/>
        </a:p>
      </dgm:t>
    </dgm:pt>
    <dgm:pt modelId="{C0D67127-3559-4B91-B449-ECC410B450FA}" type="parTrans" cxnId="{025E1AB5-CD0E-4E8F-8461-C3B8187743EE}">
      <dgm:prSet/>
      <dgm:spPr/>
      <dgm:t>
        <a:bodyPr/>
        <a:lstStyle/>
        <a:p>
          <a:endParaRPr lang="ru-RU"/>
        </a:p>
      </dgm:t>
    </dgm:pt>
    <dgm:pt modelId="{D7DE9371-A284-4363-B14D-3E415E3BEC61}" type="sibTrans" cxnId="{025E1AB5-CD0E-4E8F-8461-C3B8187743EE}">
      <dgm:prSet/>
      <dgm:spPr/>
      <dgm:t>
        <a:bodyPr/>
        <a:lstStyle/>
        <a:p>
          <a:endParaRPr lang="ru-RU"/>
        </a:p>
      </dgm:t>
    </dgm:pt>
    <dgm:pt modelId="{71BF9C1C-9D6B-4139-A3CE-53BC99555C23}">
      <dgm:prSet/>
      <dgm:spPr/>
      <dgm:t>
        <a:bodyPr/>
        <a:lstStyle/>
        <a:p>
          <a:pPr rtl="0"/>
          <a:r>
            <a:rPr lang="ru-RU" smtClean="0"/>
            <a:t>Внезапное начало: озноб, головная боль, повышение Т</a:t>
          </a:r>
          <a:endParaRPr lang="ru-RU"/>
        </a:p>
      </dgm:t>
    </dgm:pt>
    <dgm:pt modelId="{DD98C00D-A1CE-4203-931C-97F073ADDF25}" type="parTrans" cxnId="{153E3CE1-6EFB-4C27-B17B-3D4719A9393F}">
      <dgm:prSet/>
      <dgm:spPr/>
      <dgm:t>
        <a:bodyPr/>
        <a:lstStyle/>
        <a:p>
          <a:endParaRPr lang="ru-RU"/>
        </a:p>
      </dgm:t>
    </dgm:pt>
    <dgm:pt modelId="{14CCF716-D9AB-448D-97D4-FED08C91E809}" type="sibTrans" cxnId="{153E3CE1-6EFB-4C27-B17B-3D4719A9393F}">
      <dgm:prSet/>
      <dgm:spPr/>
      <dgm:t>
        <a:bodyPr/>
        <a:lstStyle/>
        <a:p>
          <a:endParaRPr lang="ru-RU"/>
        </a:p>
      </dgm:t>
    </dgm:pt>
    <dgm:pt modelId="{5927356C-5425-4338-BF5D-0215B744BEDD}">
      <dgm:prSet/>
      <dgm:spPr/>
      <dgm:t>
        <a:bodyPr/>
        <a:lstStyle/>
        <a:p>
          <a:pPr rtl="0"/>
          <a:r>
            <a:rPr lang="ru-RU" dirty="0" smtClean="0"/>
            <a:t>Присоединяются боли и ломота в мышцах, суставах, нарастает слабость, разбитость, раздражение       от яркого света и шума</a:t>
          </a:r>
          <a:endParaRPr lang="ru-RU" dirty="0"/>
        </a:p>
      </dgm:t>
    </dgm:pt>
    <dgm:pt modelId="{8799EBE9-E736-46FD-9EAD-481C795CACDB}" type="parTrans" cxnId="{C2ABC2B5-9036-4C4B-B419-A323FFF3309C}">
      <dgm:prSet/>
      <dgm:spPr/>
      <dgm:t>
        <a:bodyPr/>
        <a:lstStyle/>
        <a:p>
          <a:endParaRPr lang="ru-RU"/>
        </a:p>
      </dgm:t>
    </dgm:pt>
    <dgm:pt modelId="{0463A6E9-AE20-4F34-8FAE-0D3A4A3FCC2E}" type="sibTrans" cxnId="{C2ABC2B5-9036-4C4B-B419-A323FFF3309C}">
      <dgm:prSet/>
      <dgm:spPr/>
      <dgm:t>
        <a:bodyPr/>
        <a:lstStyle/>
        <a:p>
          <a:endParaRPr lang="ru-RU"/>
        </a:p>
      </dgm:t>
    </dgm:pt>
    <dgm:pt modelId="{DD3EC530-9464-4482-83DF-017BA94371DB}">
      <dgm:prSet/>
      <dgm:spPr/>
      <dgm:t>
        <a:bodyPr/>
        <a:lstStyle/>
        <a:p>
          <a:pPr rtl="0"/>
          <a:r>
            <a:rPr lang="ru-RU" dirty="0" smtClean="0"/>
            <a:t>В тяжелых случаях м. б. головокружение, нарушение сознания, бред, судороги, рвота</a:t>
          </a:r>
          <a:endParaRPr lang="ru-RU" dirty="0"/>
        </a:p>
      </dgm:t>
    </dgm:pt>
    <dgm:pt modelId="{4629F292-1F84-4C8A-87CF-23775B89DC16}" type="parTrans" cxnId="{3893643D-FD13-43E4-8DAB-C4D8FAEAD6F3}">
      <dgm:prSet/>
      <dgm:spPr/>
      <dgm:t>
        <a:bodyPr/>
        <a:lstStyle/>
        <a:p>
          <a:endParaRPr lang="ru-RU"/>
        </a:p>
      </dgm:t>
    </dgm:pt>
    <dgm:pt modelId="{59B2BAC2-8463-44AB-AB0D-6D7BD611E6F7}" type="sibTrans" cxnId="{3893643D-FD13-43E4-8DAB-C4D8FAEAD6F3}">
      <dgm:prSet/>
      <dgm:spPr/>
      <dgm:t>
        <a:bodyPr/>
        <a:lstStyle/>
        <a:p>
          <a:endParaRPr lang="ru-RU"/>
        </a:p>
      </dgm:t>
    </dgm:pt>
    <dgm:pt modelId="{4A5D33C4-CC5D-4137-96AE-F3F910111AF3}">
      <dgm:prSet/>
      <dgm:spPr/>
      <dgm:t>
        <a:bodyPr/>
        <a:lstStyle/>
        <a:p>
          <a:pPr rtl="0"/>
          <a:r>
            <a:rPr lang="ru-RU" smtClean="0"/>
            <a:t>Температура высокая 38,5 – 40, м. б. заложенность носа, но насморк присоединяется только на 2-3 сутки, сухой болезненный кашель, слезотечение</a:t>
          </a:r>
          <a:endParaRPr lang="ru-RU"/>
        </a:p>
      </dgm:t>
    </dgm:pt>
    <dgm:pt modelId="{2E56525D-9F5A-4AFE-8012-885735F8C915}" type="parTrans" cxnId="{8A3002E2-8A39-458A-BC9B-748DD15DC78D}">
      <dgm:prSet/>
      <dgm:spPr/>
      <dgm:t>
        <a:bodyPr/>
        <a:lstStyle/>
        <a:p>
          <a:endParaRPr lang="ru-RU"/>
        </a:p>
      </dgm:t>
    </dgm:pt>
    <dgm:pt modelId="{BB2781E3-810A-4642-9037-B744D2443816}" type="sibTrans" cxnId="{8A3002E2-8A39-458A-BC9B-748DD15DC78D}">
      <dgm:prSet/>
      <dgm:spPr/>
      <dgm:t>
        <a:bodyPr/>
        <a:lstStyle/>
        <a:p>
          <a:endParaRPr lang="ru-RU"/>
        </a:p>
      </dgm:t>
    </dgm:pt>
    <dgm:pt modelId="{B563F877-E2AB-426E-8C90-DFA9255C2E53}">
      <dgm:prSet/>
      <dgm:spPr/>
      <dgm:t>
        <a:bodyPr/>
        <a:lstStyle/>
        <a:p>
          <a:pPr rtl="0"/>
          <a:r>
            <a:rPr lang="ru-RU" dirty="0" smtClean="0"/>
            <a:t>Лихорадочный период продолжается  2-5 дней, </a:t>
          </a:r>
        </a:p>
        <a:p>
          <a:pPr rtl="0"/>
          <a:r>
            <a:rPr lang="ru-RU" dirty="0" smtClean="0"/>
            <a:t>реже 6-7дней </a:t>
          </a:r>
          <a:endParaRPr lang="ru-RU" dirty="0"/>
        </a:p>
      </dgm:t>
    </dgm:pt>
    <dgm:pt modelId="{229C0F21-AEF0-4575-A43F-283B018ECE1F}" type="parTrans" cxnId="{A99443AE-D470-4E9F-B07C-63362BA52E2F}">
      <dgm:prSet/>
      <dgm:spPr/>
      <dgm:t>
        <a:bodyPr/>
        <a:lstStyle/>
        <a:p>
          <a:endParaRPr lang="ru-RU"/>
        </a:p>
      </dgm:t>
    </dgm:pt>
    <dgm:pt modelId="{DCE0224C-3B23-4813-A0D0-EA4C0028A3C5}" type="sibTrans" cxnId="{A99443AE-D470-4E9F-B07C-63362BA52E2F}">
      <dgm:prSet/>
      <dgm:spPr/>
      <dgm:t>
        <a:bodyPr/>
        <a:lstStyle/>
        <a:p>
          <a:endParaRPr lang="ru-RU"/>
        </a:p>
      </dgm:t>
    </dgm:pt>
    <dgm:pt modelId="{5074206D-B6A7-4710-BDDA-D4DE79C95262}" type="pres">
      <dgm:prSet presAssocID="{C33A1C93-F09B-4F6E-A61F-49C87E5CAB7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9A2C7D2-96B5-4009-8815-2CCB426E00CC}" type="pres">
      <dgm:prSet presAssocID="{25483E5E-B10D-445D-B279-A1F41F980494}" presName="thickLine" presStyleLbl="alignNode1" presStyleIdx="0" presStyleCnt="8"/>
      <dgm:spPr/>
    </dgm:pt>
    <dgm:pt modelId="{C24F9A0D-8D50-4448-B4E5-AB8FD91A861A}" type="pres">
      <dgm:prSet presAssocID="{25483E5E-B10D-445D-B279-A1F41F980494}" presName="horz1" presStyleCnt="0"/>
      <dgm:spPr/>
    </dgm:pt>
    <dgm:pt modelId="{BF72EF5F-B7F1-4DAF-9E24-B4AD72C149E8}" type="pres">
      <dgm:prSet presAssocID="{25483E5E-B10D-445D-B279-A1F41F980494}" presName="tx1" presStyleLbl="revTx" presStyleIdx="0" presStyleCnt="8"/>
      <dgm:spPr/>
      <dgm:t>
        <a:bodyPr/>
        <a:lstStyle/>
        <a:p>
          <a:endParaRPr lang="ru-RU"/>
        </a:p>
      </dgm:t>
    </dgm:pt>
    <dgm:pt modelId="{5C0E2662-34AF-46A1-8342-8FCB31EC6C5F}" type="pres">
      <dgm:prSet presAssocID="{25483E5E-B10D-445D-B279-A1F41F980494}" presName="vert1" presStyleCnt="0"/>
      <dgm:spPr/>
    </dgm:pt>
    <dgm:pt modelId="{59C9ED04-3DB4-445E-BE02-B2CD3C092DFC}" type="pres">
      <dgm:prSet presAssocID="{B8ABBFC9-F9DD-4563-BF26-E586ECCE807D}" presName="thickLine" presStyleLbl="alignNode1" presStyleIdx="1" presStyleCnt="8"/>
      <dgm:spPr/>
    </dgm:pt>
    <dgm:pt modelId="{C9D19335-9C76-41E8-BB99-EFFBC1F647EE}" type="pres">
      <dgm:prSet presAssocID="{B8ABBFC9-F9DD-4563-BF26-E586ECCE807D}" presName="horz1" presStyleCnt="0"/>
      <dgm:spPr/>
    </dgm:pt>
    <dgm:pt modelId="{40FB71AE-C35E-4182-BE25-393ADABC5939}" type="pres">
      <dgm:prSet presAssocID="{B8ABBFC9-F9DD-4563-BF26-E586ECCE807D}" presName="tx1" presStyleLbl="revTx" presStyleIdx="1" presStyleCnt="8"/>
      <dgm:spPr/>
      <dgm:t>
        <a:bodyPr/>
        <a:lstStyle/>
        <a:p>
          <a:endParaRPr lang="ru-RU"/>
        </a:p>
      </dgm:t>
    </dgm:pt>
    <dgm:pt modelId="{BE82F4EF-775E-4C6E-B38E-114C97FA4B40}" type="pres">
      <dgm:prSet presAssocID="{B8ABBFC9-F9DD-4563-BF26-E586ECCE807D}" presName="vert1" presStyleCnt="0"/>
      <dgm:spPr/>
    </dgm:pt>
    <dgm:pt modelId="{1E44683E-E1D7-4B0F-B2D6-9A1710DE4F82}" type="pres">
      <dgm:prSet presAssocID="{E0118F62-CE8C-4F06-BF68-F39CE2ADB940}" presName="thickLine" presStyleLbl="alignNode1" presStyleIdx="2" presStyleCnt="8"/>
      <dgm:spPr/>
    </dgm:pt>
    <dgm:pt modelId="{5265E712-970C-445E-A7F0-94496895DAEC}" type="pres">
      <dgm:prSet presAssocID="{E0118F62-CE8C-4F06-BF68-F39CE2ADB940}" presName="horz1" presStyleCnt="0"/>
      <dgm:spPr/>
    </dgm:pt>
    <dgm:pt modelId="{E678C515-A578-4DB8-8D89-57E288ECBEAE}" type="pres">
      <dgm:prSet presAssocID="{E0118F62-CE8C-4F06-BF68-F39CE2ADB940}" presName="tx1" presStyleLbl="revTx" presStyleIdx="2" presStyleCnt="8"/>
      <dgm:spPr/>
      <dgm:t>
        <a:bodyPr/>
        <a:lstStyle/>
        <a:p>
          <a:endParaRPr lang="ru-RU"/>
        </a:p>
      </dgm:t>
    </dgm:pt>
    <dgm:pt modelId="{A0C790C4-2F5B-4585-AC84-011851105F99}" type="pres">
      <dgm:prSet presAssocID="{E0118F62-CE8C-4F06-BF68-F39CE2ADB940}" presName="vert1" presStyleCnt="0"/>
      <dgm:spPr/>
    </dgm:pt>
    <dgm:pt modelId="{828509DC-8D71-422A-ABE2-824F57E6736F}" type="pres">
      <dgm:prSet presAssocID="{71BF9C1C-9D6B-4139-A3CE-53BC99555C23}" presName="thickLine" presStyleLbl="alignNode1" presStyleIdx="3" presStyleCnt="8"/>
      <dgm:spPr/>
    </dgm:pt>
    <dgm:pt modelId="{8BD14B3E-0DF8-48C4-89A4-2A8200DEE4B9}" type="pres">
      <dgm:prSet presAssocID="{71BF9C1C-9D6B-4139-A3CE-53BC99555C23}" presName="horz1" presStyleCnt="0"/>
      <dgm:spPr/>
    </dgm:pt>
    <dgm:pt modelId="{2A6C2873-42BF-4352-A1E3-5217E2006C92}" type="pres">
      <dgm:prSet presAssocID="{71BF9C1C-9D6B-4139-A3CE-53BC99555C23}" presName="tx1" presStyleLbl="revTx" presStyleIdx="3" presStyleCnt="8"/>
      <dgm:spPr/>
      <dgm:t>
        <a:bodyPr/>
        <a:lstStyle/>
        <a:p>
          <a:endParaRPr lang="ru-RU"/>
        </a:p>
      </dgm:t>
    </dgm:pt>
    <dgm:pt modelId="{532D2C01-1532-4069-B19B-BF5D9CE330CF}" type="pres">
      <dgm:prSet presAssocID="{71BF9C1C-9D6B-4139-A3CE-53BC99555C23}" presName="vert1" presStyleCnt="0"/>
      <dgm:spPr/>
    </dgm:pt>
    <dgm:pt modelId="{0B0E202C-3D8A-4925-AC54-070F454C1657}" type="pres">
      <dgm:prSet presAssocID="{5927356C-5425-4338-BF5D-0215B744BEDD}" presName="thickLine" presStyleLbl="alignNode1" presStyleIdx="4" presStyleCnt="8"/>
      <dgm:spPr/>
    </dgm:pt>
    <dgm:pt modelId="{836A9E28-0CB9-47ED-B109-31593324B819}" type="pres">
      <dgm:prSet presAssocID="{5927356C-5425-4338-BF5D-0215B744BEDD}" presName="horz1" presStyleCnt="0"/>
      <dgm:spPr/>
    </dgm:pt>
    <dgm:pt modelId="{951ED2B1-27A8-4940-B967-5FCE8C60EB53}" type="pres">
      <dgm:prSet presAssocID="{5927356C-5425-4338-BF5D-0215B744BEDD}" presName="tx1" presStyleLbl="revTx" presStyleIdx="4" presStyleCnt="8"/>
      <dgm:spPr/>
      <dgm:t>
        <a:bodyPr/>
        <a:lstStyle/>
        <a:p>
          <a:endParaRPr lang="ru-RU"/>
        </a:p>
      </dgm:t>
    </dgm:pt>
    <dgm:pt modelId="{61642385-5C6F-402B-9F2E-A32680BE5A36}" type="pres">
      <dgm:prSet presAssocID="{5927356C-5425-4338-BF5D-0215B744BEDD}" presName="vert1" presStyleCnt="0"/>
      <dgm:spPr/>
    </dgm:pt>
    <dgm:pt modelId="{AC7D7688-8D10-4A22-BB49-4F12BEA48E8E}" type="pres">
      <dgm:prSet presAssocID="{DD3EC530-9464-4482-83DF-017BA94371DB}" presName="thickLine" presStyleLbl="alignNode1" presStyleIdx="5" presStyleCnt="8"/>
      <dgm:spPr/>
    </dgm:pt>
    <dgm:pt modelId="{6A672B9A-5129-4657-958D-D6F94C79EBD5}" type="pres">
      <dgm:prSet presAssocID="{DD3EC530-9464-4482-83DF-017BA94371DB}" presName="horz1" presStyleCnt="0"/>
      <dgm:spPr/>
    </dgm:pt>
    <dgm:pt modelId="{1B52CB4D-381F-44EB-B8E9-F4D3C375514B}" type="pres">
      <dgm:prSet presAssocID="{DD3EC530-9464-4482-83DF-017BA94371DB}" presName="tx1" presStyleLbl="revTx" presStyleIdx="5" presStyleCnt="8"/>
      <dgm:spPr/>
      <dgm:t>
        <a:bodyPr/>
        <a:lstStyle/>
        <a:p>
          <a:endParaRPr lang="ru-RU"/>
        </a:p>
      </dgm:t>
    </dgm:pt>
    <dgm:pt modelId="{F2D5E21B-3390-460B-99FE-F24A1D87C755}" type="pres">
      <dgm:prSet presAssocID="{DD3EC530-9464-4482-83DF-017BA94371DB}" presName="vert1" presStyleCnt="0"/>
      <dgm:spPr/>
    </dgm:pt>
    <dgm:pt modelId="{C6716941-56E7-4B63-9545-B26622A7AC2A}" type="pres">
      <dgm:prSet presAssocID="{4A5D33C4-CC5D-4137-96AE-F3F910111AF3}" presName="thickLine" presStyleLbl="alignNode1" presStyleIdx="6" presStyleCnt="8"/>
      <dgm:spPr/>
    </dgm:pt>
    <dgm:pt modelId="{C6B09628-336C-4950-9054-342060F88C64}" type="pres">
      <dgm:prSet presAssocID="{4A5D33C4-CC5D-4137-96AE-F3F910111AF3}" presName="horz1" presStyleCnt="0"/>
      <dgm:spPr/>
    </dgm:pt>
    <dgm:pt modelId="{48CD630C-48EF-470F-8B5C-8A2628E37329}" type="pres">
      <dgm:prSet presAssocID="{4A5D33C4-CC5D-4137-96AE-F3F910111AF3}" presName="tx1" presStyleLbl="revTx" presStyleIdx="6" presStyleCnt="8"/>
      <dgm:spPr/>
      <dgm:t>
        <a:bodyPr/>
        <a:lstStyle/>
        <a:p>
          <a:endParaRPr lang="ru-RU"/>
        </a:p>
      </dgm:t>
    </dgm:pt>
    <dgm:pt modelId="{D70C8AFA-1350-4815-9444-2E5BADD043AA}" type="pres">
      <dgm:prSet presAssocID="{4A5D33C4-CC5D-4137-96AE-F3F910111AF3}" presName="vert1" presStyleCnt="0"/>
      <dgm:spPr/>
    </dgm:pt>
    <dgm:pt modelId="{69DC2CFD-9D31-4D58-B891-1E2BBB0DEEE3}" type="pres">
      <dgm:prSet presAssocID="{B563F877-E2AB-426E-8C90-DFA9255C2E53}" presName="thickLine" presStyleLbl="alignNode1" presStyleIdx="7" presStyleCnt="8"/>
      <dgm:spPr/>
    </dgm:pt>
    <dgm:pt modelId="{70D9A6ED-74E4-48F7-A291-FF67A22C31ED}" type="pres">
      <dgm:prSet presAssocID="{B563F877-E2AB-426E-8C90-DFA9255C2E53}" presName="horz1" presStyleCnt="0"/>
      <dgm:spPr/>
    </dgm:pt>
    <dgm:pt modelId="{9346FF65-F1E8-493A-9349-1634FECEC17B}" type="pres">
      <dgm:prSet presAssocID="{B563F877-E2AB-426E-8C90-DFA9255C2E53}" presName="tx1" presStyleLbl="revTx" presStyleIdx="7" presStyleCnt="8"/>
      <dgm:spPr/>
      <dgm:t>
        <a:bodyPr/>
        <a:lstStyle/>
        <a:p>
          <a:endParaRPr lang="ru-RU"/>
        </a:p>
      </dgm:t>
    </dgm:pt>
    <dgm:pt modelId="{AF397DBF-A2E3-4DC8-8261-8969AA765B25}" type="pres">
      <dgm:prSet presAssocID="{B563F877-E2AB-426E-8C90-DFA9255C2E53}" presName="vert1" presStyleCnt="0"/>
      <dgm:spPr/>
    </dgm:pt>
  </dgm:ptLst>
  <dgm:cxnLst>
    <dgm:cxn modelId="{E507A198-18DC-41D4-8C41-E2398585638E}" type="presOf" srcId="{E0118F62-CE8C-4F06-BF68-F39CE2ADB940}" destId="{E678C515-A578-4DB8-8D89-57E288ECBEAE}" srcOrd="0" destOrd="0" presId="urn:microsoft.com/office/officeart/2008/layout/LinedList"/>
    <dgm:cxn modelId="{7FA43018-B923-4AC6-852F-D2069254A0F4}" srcId="{C33A1C93-F09B-4F6E-A61F-49C87E5CAB7E}" destId="{B8ABBFC9-F9DD-4563-BF26-E586ECCE807D}" srcOrd="1" destOrd="0" parTransId="{0277AF0C-AF92-4A28-A741-C12C77070102}" sibTransId="{4A955653-6290-4A32-91E7-7541D48A73BA}"/>
    <dgm:cxn modelId="{8A3002E2-8A39-458A-BC9B-748DD15DC78D}" srcId="{C33A1C93-F09B-4F6E-A61F-49C87E5CAB7E}" destId="{4A5D33C4-CC5D-4137-96AE-F3F910111AF3}" srcOrd="6" destOrd="0" parTransId="{2E56525D-9F5A-4AFE-8012-885735F8C915}" sibTransId="{BB2781E3-810A-4642-9037-B744D2443816}"/>
    <dgm:cxn modelId="{4B886122-6E01-4A37-8836-77A52CA2697A}" type="presOf" srcId="{4A5D33C4-CC5D-4137-96AE-F3F910111AF3}" destId="{48CD630C-48EF-470F-8B5C-8A2628E37329}" srcOrd="0" destOrd="0" presId="urn:microsoft.com/office/officeart/2008/layout/LinedList"/>
    <dgm:cxn modelId="{153E3CE1-6EFB-4C27-B17B-3D4719A9393F}" srcId="{C33A1C93-F09B-4F6E-A61F-49C87E5CAB7E}" destId="{71BF9C1C-9D6B-4139-A3CE-53BC99555C23}" srcOrd="3" destOrd="0" parTransId="{DD98C00D-A1CE-4203-931C-97F073ADDF25}" sibTransId="{14CCF716-D9AB-448D-97D4-FED08C91E809}"/>
    <dgm:cxn modelId="{A99443AE-D470-4E9F-B07C-63362BA52E2F}" srcId="{C33A1C93-F09B-4F6E-A61F-49C87E5CAB7E}" destId="{B563F877-E2AB-426E-8C90-DFA9255C2E53}" srcOrd="7" destOrd="0" parTransId="{229C0F21-AEF0-4575-A43F-283B018ECE1F}" sibTransId="{DCE0224C-3B23-4813-A0D0-EA4C0028A3C5}"/>
    <dgm:cxn modelId="{8FA2618B-9761-4DEE-AACD-9A9B87D4A792}" type="presOf" srcId="{25483E5E-B10D-445D-B279-A1F41F980494}" destId="{BF72EF5F-B7F1-4DAF-9E24-B4AD72C149E8}" srcOrd="0" destOrd="0" presId="urn:microsoft.com/office/officeart/2008/layout/LinedList"/>
    <dgm:cxn modelId="{3893643D-FD13-43E4-8DAB-C4D8FAEAD6F3}" srcId="{C33A1C93-F09B-4F6E-A61F-49C87E5CAB7E}" destId="{DD3EC530-9464-4482-83DF-017BA94371DB}" srcOrd="5" destOrd="0" parTransId="{4629F292-1F84-4C8A-87CF-23775B89DC16}" sibTransId="{59B2BAC2-8463-44AB-AB0D-6D7BD611E6F7}"/>
    <dgm:cxn modelId="{CA74804B-8C19-43B5-9592-F5AF52FE0F51}" srcId="{C33A1C93-F09B-4F6E-A61F-49C87E5CAB7E}" destId="{25483E5E-B10D-445D-B279-A1F41F980494}" srcOrd="0" destOrd="0" parTransId="{D6A0BA3D-179A-4E24-859A-6968C54151DC}" sibTransId="{07547E27-4785-447B-B2F8-EB6F8FAFB8E4}"/>
    <dgm:cxn modelId="{BCC03BDC-C8C7-4BA2-A6C0-A795BEAF506F}" type="presOf" srcId="{B563F877-E2AB-426E-8C90-DFA9255C2E53}" destId="{9346FF65-F1E8-493A-9349-1634FECEC17B}" srcOrd="0" destOrd="0" presId="urn:microsoft.com/office/officeart/2008/layout/LinedList"/>
    <dgm:cxn modelId="{C815AD22-DB25-4C63-8FDD-632E9ABDC815}" type="presOf" srcId="{C33A1C93-F09B-4F6E-A61F-49C87E5CAB7E}" destId="{5074206D-B6A7-4710-BDDA-D4DE79C95262}" srcOrd="0" destOrd="0" presId="urn:microsoft.com/office/officeart/2008/layout/LinedList"/>
    <dgm:cxn modelId="{1D18B749-F7ED-4E24-BEF7-6542BD0F6EA6}" type="presOf" srcId="{B8ABBFC9-F9DD-4563-BF26-E586ECCE807D}" destId="{40FB71AE-C35E-4182-BE25-393ADABC5939}" srcOrd="0" destOrd="0" presId="urn:microsoft.com/office/officeart/2008/layout/LinedList"/>
    <dgm:cxn modelId="{0763DEA2-CB76-4310-B73C-16927B9ADC4A}" type="presOf" srcId="{71BF9C1C-9D6B-4139-A3CE-53BC99555C23}" destId="{2A6C2873-42BF-4352-A1E3-5217E2006C92}" srcOrd="0" destOrd="0" presId="urn:microsoft.com/office/officeart/2008/layout/LinedList"/>
    <dgm:cxn modelId="{C2ABC2B5-9036-4C4B-B419-A323FFF3309C}" srcId="{C33A1C93-F09B-4F6E-A61F-49C87E5CAB7E}" destId="{5927356C-5425-4338-BF5D-0215B744BEDD}" srcOrd="4" destOrd="0" parTransId="{8799EBE9-E736-46FD-9EAD-481C795CACDB}" sibTransId="{0463A6E9-AE20-4F34-8FAE-0D3A4A3FCC2E}"/>
    <dgm:cxn modelId="{64E3B4B3-8754-41A0-B725-E9858F306ADF}" type="presOf" srcId="{DD3EC530-9464-4482-83DF-017BA94371DB}" destId="{1B52CB4D-381F-44EB-B8E9-F4D3C375514B}" srcOrd="0" destOrd="0" presId="urn:microsoft.com/office/officeart/2008/layout/LinedList"/>
    <dgm:cxn modelId="{025E1AB5-CD0E-4E8F-8461-C3B8187743EE}" srcId="{C33A1C93-F09B-4F6E-A61F-49C87E5CAB7E}" destId="{E0118F62-CE8C-4F06-BF68-F39CE2ADB940}" srcOrd="2" destOrd="0" parTransId="{C0D67127-3559-4B91-B449-ECC410B450FA}" sibTransId="{D7DE9371-A284-4363-B14D-3E415E3BEC61}"/>
    <dgm:cxn modelId="{F3C735D0-59A9-4730-85B2-8426D6DCB780}" type="presOf" srcId="{5927356C-5425-4338-BF5D-0215B744BEDD}" destId="{951ED2B1-27A8-4940-B967-5FCE8C60EB53}" srcOrd="0" destOrd="0" presId="urn:microsoft.com/office/officeart/2008/layout/LinedList"/>
    <dgm:cxn modelId="{DBF441F7-4A1A-4726-904E-F595C6D895A3}" type="presParOf" srcId="{5074206D-B6A7-4710-BDDA-D4DE79C95262}" destId="{F9A2C7D2-96B5-4009-8815-2CCB426E00CC}" srcOrd="0" destOrd="0" presId="urn:microsoft.com/office/officeart/2008/layout/LinedList"/>
    <dgm:cxn modelId="{7A6FA6F2-D7E8-4083-B344-AA8119FA0F80}" type="presParOf" srcId="{5074206D-B6A7-4710-BDDA-D4DE79C95262}" destId="{C24F9A0D-8D50-4448-B4E5-AB8FD91A861A}" srcOrd="1" destOrd="0" presId="urn:microsoft.com/office/officeart/2008/layout/LinedList"/>
    <dgm:cxn modelId="{7070AFA6-1BB9-41B2-A2F0-AF508377CB09}" type="presParOf" srcId="{C24F9A0D-8D50-4448-B4E5-AB8FD91A861A}" destId="{BF72EF5F-B7F1-4DAF-9E24-B4AD72C149E8}" srcOrd="0" destOrd="0" presId="urn:microsoft.com/office/officeart/2008/layout/LinedList"/>
    <dgm:cxn modelId="{14FCFE97-5509-460E-B5B2-CD8AD4939C3F}" type="presParOf" srcId="{C24F9A0D-8D50-4448-B4E5-AB8FD91A861A}" destId="{5C0E2662-34AF-46A1-8342-8FCB31EC6C5F}" srcOrd="1" destOrd="0" presId="urn:microsoft.com/office/officeart/2008/layout/LinedList"/>
    <dgm:cxn modelId="{61832065-0D1E-4DB5-AE3B-8EE2E278F14D}" type="presParOf" srcId="{5074206D-B6A7-4710-BDDA-D4DE79C95262}" destId="{59C9ED04-3DB4-445E-BE02-B2CD3C092DFC}" srcOrd="2" destOrd="0" presId="urn:microsoft.com/office/officeart/2008/layout/LinedList"/>
    <dgm:cxn modelId="{E5646C42-D1E3-4A9E-95DD-999820D3224A}" type="presParOf" srcId="{5074206D-B6A7-4710-BDDA-D4DE79C95262}" destId="{C9D19335-9C76-41E8-BB99-EFFBC1F647EE}" srcOrd="3" destOrd="0" presId="urn:microsoft.com/office/officeart/2008/layout/LinedList"/>
    <dgm:cxn modelId="{B9EF03C5-6ACC-4202-9A80-71D547207174}" type="presParOf" srcId="{C9D19335-9C76-41E8-BB99-EFFBC1F647EE}" destId="{40FB71AE-C35E-4182-BE25-393ADABC5939}" srcOrd="0" destOrd="0" presId="urn:microsoft.com/office/officeart/2008/layout/LinedList"/>
    <dgm:cxn modelId="{E187590A-C437-4AF8-B757-073FE99EB9F7}" type="presParOf" srcId="{C9D19335-9C76-41E8-BB99-EFFBC1F647EE}" destId="{BE82F4EF-775E-4C6E-B38E-114C97FA4B40}" srcOrd="1" destOrd="0" presId="urn:microsoft.com/office/officeart/2008/layout/LinedList"/>
    <dgm:cxn modelId="{6E1335A0-7AFE-4B7F-9DA5-94614AF8D85F}" type="presParOf" srcId="{5074206D-B6A7-4710-BDDA-D4DE79C95262}" destId="{1E44683E-E1D7-4B0F-B2D6-9A1710DE4F82}" srcOrd="4" destOrd="0" presId="urn:microsoft.com/office/officeart/2008/layout/LinedList"/>
    <dgm:cxn modelId="{C087DE07-8F92-4898-89AA-E935ECF42DF9}" type="presParOf" srcId="{5074206D-B6A7-4710-BDDA-D4DE79C95262}" destId="{5265E712-970C-445E-A7F0-94496895DAEC}" srcOrd="5" destOrd="0" presId="urn:microsoft.com/office/officeart/2008/layout/LinedList"/>
    <dgm:cxn modelId="{51C84924-19F3-4C3D-AAF4-BBF2409D6362}" type="presParOf" srcId="{5265E712-970C-445E-A7F0-94496895DAEC}" destId="{E678C515-A578-4DB8-8D89-57E288ECBEAE}" srcOrd="0" destOrd="0" presId="urn:microsoft.com/office/officeart/2008/layout/LinedList"/>
    <dgm:cxn modelId="{5A394BB1-FD90-4534-A0CF-2100C177D08B}" type="presParOf" srcId="{5265E712-970C-445E-A7F0-94496895DAEC}" destId="{A0C790C4-2F5B-4585-AC84-011851105F99}" srcOrd="1" destOrd="0" presId="urn:microsoft.com/office/officeart/2008/layout/LinedList"/>
    <dgm:cxn modelId="{CD8F3556-CE47-4E31-B7B9-0E540A83DE43}" type="presParOf" srcId="{5074206D-B6A7-4710-BDDA-D4DE79C95262}" destId="{828509DC-8D71-422A-ABE2-824F57E6736F}" srcOrd="6" destOrd="0" presId="urn:microsoft.com/office/officeart/2008/layout/LinedList"/>
    <dgm:cxn modelId="{9E8ED91B-7C1E-4DCB-A123-46D01E4176A9}" type="presParOf" srcId="{5074206D-B6A7-4710-BDDA-D4DE79C95262}" destId="{8BD14B3E-0DF8-48C4-89A4-2A8200DEE4B9}" srcOrd="7" destOrd="0" presId="urn:microsoft.com/office/officeart/2008/layout/LinedList"/>
    <dgm:cxn modelId="{B11AB09A-0DEE-454B-8CFD-D40569F0A9A7}" type="presParOf" srcId="{8BD14B3E-0DF8-48C4-89A4-2A8200DEE4B9}" destId="{2A6C2873-42BF-4352-A1E3-5217E2006C92}" srcOrd="0" destOrd="0" presId="urn:microsoft.com/office/officeart/2008/layout/LinedList"/>
    <dgm:cxn modelId="{14AE1B68-3429-4D97-9435-D3054BA19B64}" type="presParOf" srcId="{8BD14B3E-0DF8-48C4-89A4-2A8200DEE4B9}" destId="{532D2C01-1532-4069-B19B-BF5D9CE330CF}" srcOrd="1" destOrd="0" presId="urn:microsoft.com/office/officeart/2008/layout/LinedList"/>
    <dgm:cxn modelId="{EB92B05A-F5F5-43F5-A576-4FB7704B0351}" type="presParOf" srcId="{5074206D-B6A7-4710-BDDA-D4DE79C95262}" destId="{0B0E202C-3D8A-4925-AC54-070F454C1657}" srcOrd="8" destOrd="0" presId="urn:microsoft.com/office/officeart/2008/layout/LinedList"/>
    <dgm:cxn modelId="{413DC341-AF27-425D-A695-8E6A4716FEBD}" type="presParOf" srcId="{5074206D-B6A7-4710-BDDA-D4DE79C95262}" destId="{836A9E28-0CB9-47ED-B109-31593324B819}" srcOrd="9" destOrd="0" presId="urn:microsoft.com/office/officeart/2008/layout/LinedList"/>
    <dgm:cxn modelId="{9D5D05B0-2AB7-4635-A4E2-0264E49FA159}" type="presParOf" srcId="{836A9E28-0CB9-47ED-B109-31593324B819}" destId="{951ED2B1-27A8-4940-B967-5FCE8C60EB53}" srcOrd="0" destOrd="0" presId="urn:microsoft.com/office/officeart/2008/layout/LinedList"/>
    <dgm:cxn modelId="{3FE510D2-CE82-4DC8-A0B6-3D8436B8E55D}" type="presParOf" srcId="{836A9E28-0CB9-47ED-B109-31593324B819}" destId="{61642385-5C6F-402B-9F2E-A32680BE5A36}" srcOrd="1" destOrd="0" presId="urn:microsoft.com/office/officeart/2008/layout/LinedList"/>
    <dgm:cxn modelId="{84CAB306-0044-4A1A-83CF-50F8DA8AB5F7}" type="presParOf" srcId="{5074206D-B6A7-4710-BDDA-D4DE79C95262}" destId="{AC7D7688-8D10-4A22-BB49-4F12BEA48E8E}" srcOrd="10" destOrd="0" presId="urn:microsoft.com/office/officeart/2008/layout/LinedList"/>
    <dgm:cxn modelId="{93BE5783-1C48-4172-AE4B-86D6C7E2B95B}" type="presParOf" srcId="{5074206D-B6A7-4710-BDDA-D4DE79C95262}" destId="{6A672B9A-5129-4657-958D-D6F94C79EBD5}" srcOrd="11" destOrd="0" presId="urn:microsoft.com/office/officeart/2008/layout/LinedList"/>
    <dgm:cxn modelId="{7163B1A4-06FD-45EC-A87F-D344C647C7A7}" type="presParOf" srcId="{6A672B9A-5129-4657-958D-D6F94C79EBD5}" destId="{1B52CB4D-381F-44EB-B8E9-F4D3C375514B}" srcOrd="0" destOrd="0" presId="urn:microsoft.com/office/officeart/2008/layout/LinedList"/>
    <dgm:cxn modelId="{4CD8AF1F-1761-443E-968F-A3EE63B02259}" type="presParOf" srcId="{6A672B9A-5129-4657-958D-D6F94C79EBD5}" destId="{F2D5E21B-3390-460B-99FE-F24A1D87C755}" srcOrd="1" destOrd="0" presId="urn:microsoft.com/office/officeart/2008/layout/LinedList"/>
    <dgm:cxn modelId="{A9F6BDD5-3BDE-4563-ABDD-A9C1BE0B0D37}" type="presParOf" srcId="{5074206D-B6A7-4710-BDDA-D4DE79C95262}" destId="{C6716941-56E7-4B63-9545-B26622A7AC2A}" srcOrd="12" destOrd="0" presId="urn:microsoft.com/office/officeart/2008/layout/LinedList"/>
    <dgm:cxn modelId="{EB8EB22B-F2E2-454E-B65C-3C2882B9699F}" type="presParOf" srcId="{5074206D-B6A7-4710-BDDA-D4DE79C95262}" destId="{C6B09628-336C-4950-9054-342060F88C64}" srcOrd="13" destOrd="0" presId="urn:microsoft.com/office/officeart/2008/layout/LinedList"/>
    <dgm:cxn modelId="{F43E4C49-02A7-4058-9F93-725F38179348}" type="presParOf" srcId="{C6B09628-336C-4950-9054-342060F88C64}" destId="{48CD630C-48EF-470F-8B5C-8A2628E37329}" srcOrd="0" destOrd="0" presId="urn:microsoft.com/office/officeart/2008/layout/LinedList"/>
    <dgm:cxn modelId="{A5C1B39E-7D5C-4BDA-8A27-982A4E4F129E}" type="presParOf" srcId="{C6B09628-336C-4950-9054-342060F88C64}" destId="{D70C8AFA-1350-4815-9444-2E5BADD043AA}" srcOrd="1" destOrd="0" presId="urn:microsoft.com/office/officeart/2008/layout/LinedList"/>
    <dgm:cxn modelId="{A6E9A9CD-9E0B-4141-B9C3-789A3B8C45C6}" type="presParOf" srcId="{5074206D-B6A7-4710-BDDA-D4DE79C95262}" destId="{69DC2CFD-9D31-4D58-B891-1E2BBB0DEEE3}" srcOrd="14" destOrd="0" presId="urn:microsoft.com/office/officeart/2008/layout/LinedList"/>
    <dgm:cxn modelId="{F277547D-3AC0-4E42-AFCD-D5CF51F1DBCA}" type="presParOf" srcId="{5074206D-B6A7-4710-BDDA-D4DE79C95262}" destId="{70D9A6ED-74E4-48F7-A291-FF67A22C31ED}" srcOrd="15" destOrd="0" presId="urn:microsoft.com/office/officeart/2008/layout/LinedList"/>
    <dgm:cxn modelId="{87B2EE26-9BB0-471C-A210-9B009A665406}" type="presParOf" srcId="{70D9A6ED-74E4-48F7-A291-FF67A22C31ED}" destId="{9346FF65-F1E8-493A-9349-1634FECEC17B}" srcOrd="0" destOrd="0" presId="urn:microsoft.com/office/officeart/2008/layout/LinedList"/>
    <dgm:cxn modelId="{9961AC71-6460-4A69-A6F9-A734DEAE5167}" type="presParOf" srcId="{70D9A6ED-74E4-48F7-A291-FF67A22C31ED}" destId="{AF397DBF-A2E3-4DC8-8261-8969AA765B2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6E6EE27-915A-47B4-AE74-5DD4D4112761}" type="doc">
      <dgm:prSet loTypeId="urn:microsoft.com/office/officeart/2005/8/layout/hList7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F270F755-5300-415E-9F03-A4D1F3B3FF8B}">
      <dgm:prSet/>
      <dgm:spPr/>
      <dgm:t>
        <a:bodyPr/>
        <a:lstStyle/>
        <a:p>
          <a:pPr rtl="0"/>
          <a:r>
            <a:rPr lang="ru-RU" smtClean="0"/>
            <a:t>Возможно появление осложнений: появление сухого кашля в первые 2 дня, одышка, высокая Т, не снижающаяся             2е суток, ненормальная сонливость или возбуждение, спутанность сознания</a:t>
          </a:r>
          <a:endParaRPr lang="ru-RU"/>
        </a:p>
      </dgm:t>
    </dgm:pt>
    <dgm:pt modelId="{D435A130-6D50-4AC3-BE13-541F0EC24AB0}" type="parTrans" cxnId="{EF1FC152-E9FB-4352-B505-3C300469B10C}">
      <dgm:prSet/>
      <dgm:spPr/>
      <dgm:t>
        <a:bodyPr/>
        <a:lstStyle/>
        <a:p>
          <a:endParaRPr lang="ru-RU"/>
        </a:p>
      </dgm:t>
    </dgm:pt>
    <dgm:pt modelId="{3A9918BC-4C7D-4DF3-A63C-10C28BB99D32}" type="sibTrans" cxnId="{EF1FC152-E9FB-4352-B505-3C300469B10C}">
      <dgm:prSet/>
      <dgm:spPr/>
      <dgm:t>
        <a:bodyPr/>
        <a:lstStyle/>
        <a:p>
          <a:endParaRPr lang="ru-RU"/>
        </a:p>
      </dgm:t>
    </dgm:pt>
    <dgm:pt modelId="{A57B20D9-809F-4731-8CA6-D1A95EC28609}">
      <dgm:prSet/>
      <dgm:spPr/>
      <dgm:t>
        <a:bodyPr/>
        <a:lstStyle/>
        <a:p>
          <a:pPr rtl="0"/>
          <a:r>
            <a:rPr lang="ru-RU" smtClean="0"/>
            <a:t>Наиболее частое и опасное осложнение – пневмония</a:t>
          </a:r>
          <a:endParaRPr lang="ru-RU"/>
        </a:p>
      </dgm:t>
    </dgm:pt>
    <dgm:pt modelId="{CEA98A8B-7C0D-4C2A-B339-4D47AA4C32D2}" type="parTrans" cxnId="{A0A96363-DB8A-4DE5-AE3E-88ABD3DAE18C}">
      <dgm:prSet/>
      <dgm:spPr/>
      <dgm:t>
        <a:bodyPr/>
        <a:lstStyle/>
        <a:p>
          <a:endParaRPr lang="ru-RU"/>
        </a:p>
      </dgm:t>
    </dgm:pt>
    <dgm:pt modelId="{E9DCDCFE-708F-4AC2-8892-BEB95CCE85CF}" type="sibTrans" cxnId="{A0A96363-DB8A-4DE5-AE3E-88ABD3DAE18C}">
      <dgm:prSet/>
      <dgm:spPr/>
      <dgm:t>
        <a:bodyPr/>
        <a:lstStyle/>
        <a:p>
          <a:endParaRPr lang="ru-RU"/>
        </a:p>
      </dgm:t>
    </dgm:pt>
    <dgm:pt modelId="{68A93BC4-104C-4FF0-91E0-0C3785706692}">
      <dgm:prSet/>
      <dgm:spPr/>
      <dgm:t>
        <a:bodyPr/>
        <a:lstStyle/>
        <a:p>
          <a:pPr rtl="0"/>
          <a:r>
            <a:rPr lang="ru-RU" smtClean="0"/>
            <a:t>Возможно развитие отита, гайморита, поражение ЦНС, миокардит, гломерулонефрит</a:t>
          </a:r>
          <a:endParaRPr lang="ru-RU"/>
        </a:p>
      </dgm:t>
    </dgm:pt>
    <dgm:pt modelId="{8EF19B50-4E6B-44B0-B60E-2D64E368B90D}" type="parTrans" cxnId="{F941823E-39CB-4066-AF23-32EAFBA4A595}">
      <dgm:prSet/>
      <dgm:spPr/>
      <dgm:t>
        <a:bodyPr/>
        <a:lstStyle/>
        <a:p>
          <a:endParaRPr lang="ru-RU"/>
        </a:p>
      </dgm:t>
    </dgm:pt>
    <dgm:pt modelId="{E165FE34-CE51-49A5-8FB4-66AB53D56628}" type="sibTrans" cxnId="{F941823E-39CB-4066-AF23-32EAFBA4A595}">
      <dgm:prSet/>
      <dgm:spPr/>
      <dgm:t>
        <a:bodyPr/>
        <a:lstStyle/>
        <a:p>
          <a:endParaRPr lang="ru-RU"/>
        </a:p>
      </dgm:t>
    </dgm:pt>
    <dgm:pt modelId="{48949B06-5C6A-498A-9CD9-7120D00073BA}">
      <dgm:prSet/>
      <dgm:spPr/>
      <dgm:t>
        <a:bodyPr/>
        <a:lstStyle/>
        <a:p>
          <a:pPr rtl="0"/>
          <a:r>
            <a:rPr lang="ru-RU" dirty="0" smtClean="0"/>
            <a:t>Обострение хронической патологии</a:t>
          </a:r>
          <a:endParaRPr lang="ru-RU" dirty="0"/>
        </a:p>
      </dgm:t>
    </dgm:pt>
    <dgm:pt modelId="{CDA5BDE1-DC1C-4AEA-B899-CA3388217A96}" type="parTrans" cxnId="{927600E8-E1CD-4A62-B4AF-87770BC9C1A6}">
      <dgm:prSet/>
      <dgm:spPr/>
      <dgm:t>
        <a:bodyPr/>
        <a:lstStyle/>
        <a:p>
          <a:endParaRPr lang="ru-RU"/>
        </a:p>
      </dgm:t>
    </dgm:pt>
    <dgm:pt modelId="{E038DB18-5AD1-4498-BDCC-3F632E141561}" type="sibTrans" cxnId="{927600E8-E1CD-4A62-B4AF-87770BC9C1A6}">
      <dgm:prSet/>
      <dgm:spPr/>
      <dgm:t>
        <a:bodyPr/>
        <a:lstStyle/>
        <a:p>
          <a:endParaRPr lang="ru-RU"/>
        </a:p>
      </dgm:t>
    </dgm:pt>
    <dgm:pt modelId="{7EF4FDAE-236B-4EFA-B699-5A38992EE209}" type="pres">
      <dgm:prSet presAssocID="{E6E6EE27-915A-47B4-AE74-5DD4D411276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6D2852-1545-417A-BA9E-E0871CF91D34}" type="pres">
      <dgm:prSet presAssocID="{E6E6EE27-915A-47B4-AE74-5DD4D4112761}" presName="fgShape" presStyleLbl="fgShp" presStyleIdx="0" presStyleCnt="1"/>
      <dgm:spPr/>
    </dgm:pt>
    <dgm:pt modelId="{A6979865-3BFD-4D6A-BD90-0638E62B284C}" type="pres">
      <dgm:prSet presAssocID="{E6E6EE27-915A-47B4-AE74-5DD4D4112761}" presName="linComp" presStyleCnt="0"/>
      <dgm:spPr/>
    </dgm:pt>
    <dgm:pt modelId="{FA17514A-855A-4DCD-80B1-8B0FD79D3A3E}" type="pres">
      <dgm:prSet presAssocID="{F270F755-5300-415E-9F03-A4D1F3B3FF8B}" presName="compNode" presStyleCnt="0"/>
      <dgm:spPr/>
    </dgm:pt>
    <dgm:pt modelId="{0C6B0A02-9AED-4936-8889-B616D2F28009}" type="pres">
      <dgm:prSet presAssocID="{F270F755-5300-415E-9F03-A4D1F3B3FF8B}" presName="bkgdShape" presStyleLbl="node1" presStyleIdx="0" presStyleCnt="4"/>
      <dgm:spPr/>
      <dgm:t>
        <a:bodyPr/>
        <a:lstStyle/>
        <a:p>
          <a:endParaRPr lang="ru-RU"/>
        </a:p>
      </dgm:t>
    </dgm:pt>
    <dgm:pt modelId="{ACF0D119-4D20-4AA6-BD4B-35AB10418864}" type="pres">
      <dgm:prSet presAssocID="{F270F755-5300-415E-9F03-A4D1F3B3FF8B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54A423-5DA5-463C-9E61-AEE0FD0838C7}" type="pres">
      <dgm:prSet presAssocID="{F270F755-5300-415E-9F03-A4D1F3B3FF8B}" presName="invisiNode" presStyleLbl="node1" presStyleIdx="0" presStyleCnt="4"/>
      <dgm:spPr/>
    </dgm:pt>
    <dgm:pt modelId="{D2649D03-C661-4E8E-B899-0479C5FBD02B}" type="pres">
      <dgm:prSet presAssocID="{F270F755-5300-415E-9F03-A4D1F3B3FF8B}" presName="imagNode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CB6BF45-979C-4A59-8188-F4F76F8192CC}" type="pres">
      <dgm:prSet presAssocID="{3A9918BC-4C7D-4DF3-A63C-10C28BB99D3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0EF23AD-6B87-45F2-80A7-86EFE5018FE2}" type="pres">
      <dgm:prSet presAssocID="{A57B20D9-809F-4731-8CA6-D1A95EC28609}" presName="compNode" presStyleCnt="0"/>
      <dgm:spPr/>
    </dgm:pt>
    <dgm:pt modelId="{C4582C16-910D-4727-A1F3-C260D7C77100}" type="pres">
      <dgm:prSet presAssocID="{A57B20D9-809F-4731-8CA6-D1A95EC28609}" presName="bkgdShape" presStyleLbl="node1" presStyleIdx="1" presStyleCnt="4"/>
      <dgm:spPr/>
      <dgm:t>
        <a:bodyPr/>
        <a:lstStyle/>
        <a:p>
          <a:endParaRPr lang="ru-RU"/>
        </a:p>
      </dgm:t>
    </dgm:pt>
    <dgm:pt modelId="{75F73D8A-A052-4303-BCB3-3973C4C44653}" type="pres">
      <dgm:prSet presAssocID="{A57B20D9-809F-4731-8CA6-D1A95EC28609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01BA7E-A34D-4D8E-B27F-14A32105F070}" type="pres">
      <dgm:prSet presAssocID="{A57B20D9-809F-4731-8CA6-D1A95EC28609}" presName="invisiNode" presStyleLbl="node1" presStyleIdx="1" presStyleCnt="4"/>
      <dgm:spPr/>
    </dgm:pt>
    <dgm:pt modelId="{10028E7F-CA69-4A48-A99F-21CF99C29F05}" type="pres">
      <dgm:prSet presAssocID="{A57B20D9-809F-4731-8CA6-D1A95EC28609}" presName="imagNode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DEC30D2-BD7C-4E94-A108-78543D64B4EA}" type="pres">
      <dgm:prSet presAssocID="{E9DCDCFE-708F-4AC2-8892-BEB95CCE85C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8D9A3DF-397E-472B-842A-80BA55C6E9A7}" type="pres">
      <dgm:prSet presAssocID="{68A93BC4-104C-4FF0-91E0-0C3785706692}" presName="compNode" presStyleCnt="0"/>
      <dgm:spPr/>
    </dgm:pt>
    <dgm:pt modelId="{B95E9E0C-0D98-41DE-937C-49F075D1B2AA}" type="pres">
      <dgm:prSet presAssocID="{68A93BC4-104C-4FF0-91E0-0C3785706692}" presName="bkgdShape" presStyleLbl="node1" presStyleIdx="2" presStyleCnt="4"/>
      <dgm:spPr/>
      <dgm:t>
        <a:bodyPr/>
        <a:lstStyle/>
        <a:p>
          <a:endParaRPr lang="ru-RU"/>
        </a:p>
      </dgm:t>
    </dgm:pt>
    <dgm:pt modelId="{A327E3C9-40C6-45F1-BC3C-341ECB630210}" type="pres">
      <dgm:prSet presAssocID="{68A93BC4-104C-4FF0-91E0-0C3785706692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A85EF2-1542-4488-8879-2EF5FDC80B81}" type="pres">
      <dgm:prSet presAssocID="{68A93BC4-104C-4FF0-91E0-0C3785706692}" presName="invisiNode" presStyleLbl="node1" presStyleIdx="2" presStyleCnt="4"/>
      <dgm:spPr/>
    </dgm:pt>
    <dgm:pt modelId="{4C9AC823-FAA7-4BD5-901A-36AB87A73793}" type="pres">
      <dgm:prSet presAssocID="{68A93BC4-104C-4FF0-91E0-0C3785706692}" presName="imagNode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91A905CC-39D2-4346-B4EA-BA7909965AAF}" type="pres">
      <dgm:prSet presAssocID="{E165FE34-CE51-49A5-8FB4-66AB53D5662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40E6D6D-E705-4022-9FCB-AF42B7E6DC66}" type="pres">
      <dgm:prSet presAssocID="{48949B06-5C6A-498A-9CD9-7120D00073BA}" presName="compNode" presStyleCnt="0"/>
      <dgm:spPr/>
    </dgm:pt>
    <dgm:pt modelId="{F6A20377-D80A-4C94-AF27-9D599E5C989C}" type="pres">
      <dgm:prSet presAssocID="{48949B06-5C6A-498A-9CD9-7120D00073BA}" presName="bkgdShape" presStyleLbl="node1" presStyleIdx="3" presStyleCnt="4"/>
      <dgm:spPr/>
      <dgm:t>
        <a:bodyPr/>
        <a:lstStyle/>
        <a:p>
          <a:endParaRPr lang="ru-RU"/>
        </a:p>
      </dgm:t>
    </dgm:pt>
    <dgm:pt modelId="{D0E66F4B-05F7-4975-89F4-887B1D0ADCD0}" type="pres">
      <dgm:prSet presAssocID="{48949B06-5C6A-498A-9CD9-7120D00073BA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524217-8838-4859-BEE4-7D4831F920E4}" type="pres">
      <dgm:prSet presAssocID="{48949B06-5C6A-498A-9CD9-7120D00073BA}" presName="invisiNode" presStyleLbl="node1" presStyleIdx="3" presStyleCnt="4"/>
      <dgm:spPr/>
    </dgm:pt>
    <dgm:pt modelId="{EDB54A26-8641-4016-B498-140BB6E438A7}" type="pres">
      <dgm:prSet presAssocID="{48949B06-5C6A-498A-9CD9-7120D00073BA}" presName="imagNode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259E2DE6-C593-444B-9E98-004170A2243E}" type="presOf" srcId="{68A93BC4-104C-4FF0-91E0-0C3785706692}" destId="{B95E9E0C-0D98-41DE-937C-49F075D1B2AA}" srcOrd="0" destOrd="0" presId="urn:microsoft.com/office/officeart/2005/8/layout/hList7"/>
    <dgm:cxn modelId="{F941823E-39CB-4066-AF23-32EAFBA4A595}" srcId="{E6E6EE27-915A-47B4-AE74-5DD4D4112761}" destId="{68A93BC4-104C-4FF0-91E0-0C3785706692}" srcOrd="2" destOrd="0" parTransId="{8EF19B50-4E6B-44B0-B60E-2D64E368B90D}" sibTransId="{E165FE34-CE51-49A5-8FB4-66AB53D56628}"/>
    <dgm:cxn modelId="{927600E8-E1CD-4A62-B4AF-87770BC9C1A6}" srcId="{E6E6EE27-915A-47B4-AE74-5DD4D4112761}" destId="{48949B06-5C6A-498A-9CD9-7120D00073BA}" srcOrd="3" destOrd="0" parTransId="{CDA5BDE1-DC1C-4AEA-B899-CA3388217A96}" sibTransId="{E038DB18-5AD1-4498-BDCC-3F632E141561}"/>
    <dgm:cxn modelId="{A63AE53B-B575-4FB2-A10C-A35A282B7EC3}" type="presOf" srcId="{48949B06-5C6A-498A-9CD9-7120D00073BA}" destId="{F6A20377-D80A-4C94-AF27-9D599E5C989C}" srcOrd="0" destOrd="0" presId="urn:microsoft.com/office/officeart/2005/8/layout/hList7"/>
    <dgm:cxn modelId="{2E79C951-771A-4F7E-9E34-79ECC6CD5F75}" type="presOf" srcId="{E6E6EE27-915A-47B4-AE74-5DD4D4112761}" destId="{7EF4FDAE-236B-4EFA-B699-5A38992EE209}" srcOrd="0" destOrd="0" presId="urn:microsoft.com/office/officeart/2005/8/layout/hList7"/>
    <dgm:cxn modelId="{BD74A6BB-C821-4D3E-8A50-184B9E40FC74}" type="presOf" srcId="{68A93BC4-104C-4FF0-91E0-0C3785706692}" destId="{A327E3C9-40C6-45F1-BC3C-341ECB630210}" srcOrd="1" destOrd="0" presId="urn:microsoft.com/office/officeart/2005/8/layout/hList7"/>
    <dgm:cxn modelId="{ED1B6D28-B005-4451-B649-CEC9BF5669B4}" type="presOf" srcId="{A57B20D9-809F-4731-8CA6-D1A95EC28609}" destId="{C4582C16-910D-4727-A1F3-C260D7C77100}" srcOrd="0" destOrd="0" presId="urn:microsoft.com/office/officeart/2005/8/layout/hList7"/>
    <dgm:cxn modelId="{375D4B92-46D7-4A69-8219-95248F08956B}" type="presOf" srcId="{A57B20D9-809F-4731-8CA6-D1A95EC28609}" destId="{75F73D8A-A052-4303-BCB3-3973C4C44653}" srcOrd="1" destOrd="0" presId="urn:microsoft.com/office/officeart/2005/8/layout/hList7"/>
    <dgm:cxn modelId="{EF1FC152-E9FB-4352-B505-3C300469B10C}" srcId="{E6E6EE27-915A-47B4-AE74-5DD4D4112761}" destId="{F270F755-5300-415E-9F03-A4D1F3B3FF8B}" srcOrd="0" destOrd="0" parTransId="{D435A130-6D50-4AC3-BE13-541F0EC24AB0}" sibTransId="{3A9918BC-4C7D-4DF3-A63C-10C28BB99D32}"/>
    <dgm:cxn modelId="{10A9C476-187A-4D5F-A36A-ADF8E3F3AF54}" type="presOf" srcId="{3A9918BC-4C7D-4DF3-A63C-10C28BB99D32}" destId="{9CB6BF45-979C-4A59-8188-F4F76F8192CC}" srcOrd="0" destOrd="0" presId="urn:microsoft.com/office/officeart/2005/8/layout/hList7"/>
    <dgm:cxn modelId="{D4EEEFFC-5C5F-413B-944E-BE464E922213}" type="presOf" srcId="{F270F755-5300-415E-9F03-A4D1F3B3FF8B}" destId="{ACF0D119-4D20-4AA6-BD4B-35AB10418864}" srcOrd="1" destOrd="0" presId="urn:microsoft.com/office/officeart/2005/8/layout/hList7"/>
    <dgm:cxn modelId="{CDA7A679-A532-480D-AA38-3325B0F00C03}" type="presOf" srcId="{48949B06-5C6A-498A-9CD9-7120D00073BA}" destId="{D0E66F4B-05F7-4975-89F4-887B1D0ADCD0}" srcOrd="1" destOrd="0" presId="urn:microsoft.com/office/officeart/2005/8/layout/hList7"/>
    <dgm:cxn modelId="{A0A96363-DB8A-4DE5-AE3E-88ABD3DAE18C}" srcId="{E6E6EE27-915A-47B4-AE74-5DD4D4112761}" destId="{A57B20D9-809F-4731-8CA6-D1A95EC28609}" srcOrd="1" destOrd="0" parTransId="{CEA98A8B-7C0D-4C2A-B339-4D47AA4C32D2}" sibTransId="{E9DCDCFE-708F-4AC2-8892-BEB95CCE85CF}"/>
    <dgm:cxn modelId="{947A1CDE-7232-42EC-864E-2BD2293AD56B}" type="presOf" srcId="{E9DCDCFE-708F-4AC2-8892-BEB95CCE85CF}" destId="{7DEC30D2-BD7C-4E94-A108-78543D64B4EA}" srcOrd="0" destOrd="0" presId="urn:microsoft.com/office/officeart/2005/8/layout/hList7"/>
    <dgm:cxn modelId="{E3F032DC-22AF-412B-8FC6-EE6B74F1D703}" type="presOf" srcId="{E165FE34-CE51-49A5-8FB4-66AB53D56628}" destId="{91A905CC-39D2-4346-B4EA-BA7909965AAF}" srcOrd="0" destOrd="0" presId="urn:microsoft.com/office/officeart/2005/8/layout/hList7"/>
    <dgm:cxn modelId="{5E85241F-4494-4495-A512-6C7C88A0AB77}" type="presOf" srcId="{F270F755-5300-415E-9F03-A4D1F3B3FF8B}" destId="{0C6B0A02-9AED-4936-8889-B616D2F28009}" srcOrd="0" destOrd="0" presId="urn:microsoft.com/office/officeart/2005/8/layout/hList7"/>
    <dgm:cxn modelId="{C0B53D3C-7B03-4E5A-AA95-46A630274AE3}" type="presParOf" srcId="{7EF4FDAE-236B-4EFA-B699-5A38992EE209}" destId="{A76D2852-1545-417A-BA9E-E0871CF91D34}" srcOrd="0" destOrd="0" presId="urn:microsoft.com/office/officeart/2005/8/layout/hList7"/>
    <dgm:cxn modelId="{ED1531DE-0FBE-4E69-A451-3BE92A26EF18}" type="presParOf" srcId="{7EF4FDAE-236B-4EFA-B699-5A38992EE209}" destId="{A6979865-3BFD-4D6A-BD90-0638E62B284C}" srcOrd="1" destOrd="0" presId="urn:microsoft.com/office/officeart/2005/8/layout/hList7"/>
    <dgm:cxn modelId="{09E01739-8BF8-451B-BEE7-F5BCB4E08C2D}" type="presParOf" srcId="{A6979865-3BFD-4D6A-BD90-0638E62B284C}" destId="{FA17514A-855A-4DCD-80B1-8B0FD79D3A3E}" srcOrd="0" destOrd="0" presId="urn:microsoft.com/office/officeart/2005/8/layout/hList7"/>
    <dgm:cxn modelId="{81A29EC7-5564-4A75-960F-5DE240835279}" type="presParOf" srcId="{FA17514A-855A-4DCD-80B1-8B0FD79D3A3E}" destId="{0C6B0A02-9AED-4936-8889-B616D2F28009}" srcOrd="0" destOrd="0" presId="urn:microsoft.com/office/officeart/2005/8/layout/hList7"/>
    <dgm:cxn modelId="{95C72C99-1131-415C-8452-F0090A012FB6}" type="presParOf" srcId="{FA17514A-855A-4DCD-80B1-8B0FD79D3A3E}" destId="{ACF0D119-4D20-4AA6-BD4B-35AB10418864}" srcOrd="1" destOrd="0" presId="urn:microsoft.com/office/officeart/2005/8/layout/hList7"/>
    <dgm:cxn modelId="{4416F4EC-A610-4398-93CA-FEC591BFDDB6}" type="presParOf" srcId="{FA17514A-855A-4DCD-80B1-8B0FD79D3A3E}" destId="{2754A423-5DA5-463C-9E61-AEE0FD0838C7}" srcOrd="2" destOrd="0" presId="urn:microsoft.com/office/officeart/2005/8/layout/hList7"/>
    <dgm:cxn modelId="{25281A58-A4E7-40BA-811E-E62A52A8F257}" type="presParOf" srcId="{FA17514A-855A-4DCD-80B1-8B0FD79D3A3E}" destId="{D2649D03-C661-4E8E-B899-0479C5FBD02B}" srcOrd="3" destOrd="0" presId="urn:microsoft.com/office/officeart/2005/8/layout/hList7"/>
    <dgm:cxn modelId="{8005427E-4033-4D8F-8FEC-E86564A7AA89}" type="presParOf" srcId="{A6979865-3BFD-4D6A-BD90-0638E62B284C}" destId="{9CB6BF45-979C-4A59-8188-F4F76F8192CC}" srcOrd="1" destOrd="0" presId="urn:microsoft.com/office/officeart/2005/8/layout/hList7"/>
    <dgm:cxn modelId="{DDC5F3B8-3DE3-4805-8887-F978936C5B2F}" type="presParOf" srcId="{A6979865-3BFD-4D6A-BD90-0638E62B284C}" destId="{C0EF23AD-6B87-45F2-80A7-86EFE5018FE2}" srcOrd="2" destOrd="0" presId="urn:microsoft.com/office/officeart/2005/8/layout/hList7"/>
    <dgm:cxn modelId="{93E38854-20B8-4EE6-9771-51A400801931}" type="presParOf" srcId="{C0EF23AD-6B87-45F2-80A7-86EFE5018FE2}" destId="{C4582C16-910D-4727-A1F3-C260D7C77100}" srcOrd="0" destOrd="0" presId="urn:microsoft.com/office/officeart/2005/8/layout/hList7"/>
    <dgm:cxn modelId="{0B259C93-8755-4386-833C-9D09B96C81A3}" type="presParOf" srcId="{C0EF23AD-6B87-45F2-80A7-86EFE5018FE2}" destId="{75F73D8A-A052-4303-BCB3-3973C4C44653}" srcOrd="1" destOrd="0" presId="urn:microsoft.com/office/officeart/2005/8/layout/hList7"/>
    <dgm:cxn modelId="{DD82750F-69E5-4053-BC76-496AE74C3BF7}" type="presParOf" srcId="{C0EF23AD-6B87-45F2-80A7-86EFE5018FE2}" destId="{7D01BA7E-A34D-4D8E-B27F-14A32105F070}" srcOrd="2" destOrd="0" presId="urn:microsoft.com/office/officeart/2005/8/layout/hList7"/>
    <dgm:cxn modelId="{279B2A4D-9215-4C88-861B-5A1E08F24953}" type="presParOf" srcId="{C0EF23AD-6B87-45F2-80A7-86EFE5018FE2}" destId="{10028E7F-CA69-4A48-A99F-21CF99C29F05}" srcOrd="3" destOrd="0" presId="urn:microsoft.com/office/officeart/2005/8/layout/hList7"/>
    <dgm:cxn modelId="{6B6DE932-0110-4C84-9DC0-468B9A05FBDD}" type="presParOf" srcId="{A6979865-3BFD-4D6A-BD90-0638E62B284C}" destId="{7DEC30D2-BD7C-4E94-A108-78543D64B4EA}" srcOrd="3" destOrd="0" presId="urn:microsoft.com/office/officeart/2005/8/layout/hList7"/>
    <dgm:cxn modelId="{1AF68EB1-12ED-40BA-BFE8-589BE76FAC9E}" type="presParOf" srcId="{A6979865-3BFD-4D6A-BD90-0638E62B284C}" destId="{78D9A3DF-397E-472B-842A-80BA55C6E9A7}" srcOrd="4" destOrd="0" presId="urn:microsoft.com/office/officeart/2005/8/layout/hList7"/>
    <dgm:cxn modelId="{0C1D183F-8B08-491A-8C0F-1F0DAD67B668}" type="presParOf" srcId="{78D9A3DF-397E-472B-842A-80BA55C6E9A7}" destId="{B95E9E0C-0D98-41DE-937C-49F075D1B2AA}" srcOrd="0" destOrd="0" presId="urn:microsoft.com/office/officeart/2005/8/layout/hList7"/>
    <dgm:cxn modelId="{C06DABB7-8F9A-43E5-8B4F-B0776829D3F4}" type="presParOf" srcId="{78D9A3DF-397E-472B-842A-80BA55C6E9A7}" destId="{A327E3C9-40C6-45F1-BC3C-341ECB630210}" srcOrd="1" destOrd="0" presId="urn:microsoft.com/office/officeart/2005/8/layout/hList7"/>
    <dgm:cxn modelId="{73CE03F4-8649-42BD-81E2-FE52C7E3323F}" type="presParOf" srcId="{78D9A3DF-397E-472B-842A-80BA55C6E9A7}" destId="{97A85EF2-1542-4488-8879-2EF5FDC80B81}" srcOrd="2" destOrd="0" presId="urn:microsoft.com/office/officeart/2005/8/layout/hList7"/>
    <dgm:cxn modelId="{EFCC8BF1-30BA-4AC3-AD61-AB2F3D85E9F2}" type="presParOf" srcId="{78D9A3DF-397E-472B-842A-80BA55C6E9A7}" destId="{4C9AC823-FAA7-4BD5-901A-36AB87A73793}" srcOrd="3" destOrd="0" presId="urn:microsoft.com/office/officeart/2005/8/layout/hList7"/>
    <dgm:cxn modelId="{53732D82-48AC-4979-86A3-2E58CAE363E6}" type="presParOf" srcId="{A6979865-3BFD-4D6A-BD90-0638E62B284C}" destId="{91A905CC-39D2-4346-B4EA-BA7909965AAF}" srcOrd="5" destOrd="0" presId="urn:microsoft.com/office/officeart/2005/8/layout/hList7"/>
    <dgm:cxn modelId="{327DA6FD-B9F6-40D6-ADBB-4DA1EEE87828}" type="presParOf" srcId="{A6979865-3BFD-4D6A-BD90-0638E62B284C}" destId="{240E6D6D-E705-4022-9FCB-AF42B7E6DC66}" srcOrd="6" destOrd="0" presId="urn:microsoft.com/office/officeart/2005/8/layout/hList7"/>
    <dgm:cxn modelId="{43B4D0CF-F892-43BD-B618-1CF713EA8E0D}" type="presParOf" srcId="{240E6D6D-E705-4022-9FCB-AF42B7E6DC66}" destId="{F6A20377-D80A-4C94-AF27-9D599E5C989C}" srcOrd="0" destOrd="0" presId="urn:microsoft.com/office/officeart/2005/8/layout/hList7"/>
    <dgm:cxn modelId="{B7A545F7-8593-47EA-BA53-F51391F3E1AC}" type="presParOf" srcId="{240E6D6D-E705-4022-9FCB-AF42B7E6DC66}" destId="{D0E66F4B-05F7-4975-89F4-887B1D0ADCD0}" srcOrd="1" destOrd="0" presId="urn:microsoft.com/office/officeart/2005/8/layout/hList7"/>
    <dgm:cxn modelId="{6E271165-7D74-452A-B7E2-B153870B90F7}" type="presParOf" srcId="{240E6D6D-E705-4022-9FCB-AF42B7E6DC66}" destId="{A4524217-8838-4859-BEE4-7D4831F920E4}" srcOrd="2" destOrd="0" presId="urn:microsoft.com/office/officeart/2005/8/layout/hList7"/>
    <dgm:cxn modelId="{D1D3FC88-F18A-4846-9FFC-8C7BB8851CFD}" type="presParOf" srcId="{240E6D6D-E705-4022-9FCB-AF42B7E6DC66}" destId="{EDB54A26-8641-4016-B498-140BB6E438A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88356BE-ABEC-446F-8573-96E1C8BEFFE8}" type="doc">
      <dgm:prSet loTypeId="urn:microsoft.com/office/officeart/2005/8/layout/vList3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1EC7F93-6C5E-43BA-B725-A13518F88F3B}">
      <dgm:prSet/>
      <dgm:spPr/>
      <dgm:t>
        <a:bodyPr/>
        <a:lstStyle/>
        <a:p>
          <a:pPr rtl="0"/>
          <a:r>
            <a:rPr lang="ru-RU" smtClean="0"/>
            <a:t>Лица старше 65 лет</a:t>
          </a:r>
          <a:endParaRPr lang="ru-RU"/>
        </a:p>
      </dgm:t>
    </dgm:pt>
    <dgm:pt modelId="{6EC680DE-A50A-4AFA-B557-07EDE39D48C5}" type="parTrans" cxnId="{03CE9DC6-AF9C-45D1-B777-C88F1160240D}">
      <dgm:prSet/>
      <dgm:spPr/>
      <dgm:t>
        <a:bodyPr/>
        <a:lstStyle/>
        <a:p>
          <a:endParaRPr lang="ru-RU"/>
        </a:p>
      </dgm:t>
    </dgm:pt>
    <dgm:pt modelId="{269F6501-B68E-4931-BDFE-706771C091B7}" type="sibTrans" cxnId="{03CE9DC6-AF9C-45D1-B777-C88F1160240D}">
      <dgm:prSet/>
      <dgm:spPr/>
      <dgm:t>
        <a:bodyPr/>
        <a:lstStyle/>
        <a:p>
          <a:endParaRPr lang="ru-RU"/>
        </a:p>
      </dgm:t>
    </dgm:pt>
    <dgm:pt modelId="{29EFF248-5DF6-4194-88BA-CCBA658C9367}">
      <dgm:prSet/>
      <dgm:spPr/>
      <dgm:t>
        <a:bodyPr/>
        <a:lstStyle/>
        <a:p>
          <a:pPr rtl="0"/>
          <a:r>
            <a:rPr lang="ru-RU" smtClean="0"/>
            <a:t>Дети до 2 лет</a:t>
          </a:r>
          <a:endParaRPr lang="ru-RU"/>
        </a:p>
      </dgm:t>
    </dgm:pt>
    <dgm:pt modelId="{7F60F276-2EE3-4793-AB40-951C1FF7ACA2}" type="parTrans" cxnId="{62EFDBB8-5CE5-4D28-B87F-978E845AEDA0}">
      <dgm:prSet/>
      <dgm:spPr/>
      <dgm:t>
        <a:bodyPr/>
        <a:lstStyle/>
        <a:p>
          <a:endParaRPr lang="ru-RU"/>
        </a:p>
      </dgm:t>
    </dgm:pt>
    <dgm:pt modelId="{18BA72FB-E868-4484-BC29-E4A4C190AA87}" type="sibTrans" cxnId="{62EFDBB8-5CE5-4D28-B87F-978E845AEDA0}">
      <dgm:prSet/>
      <dgm:spPr/>
      <dgm:t>
        <a:bodyPr/>
        <a:lstStyle/>
        <a:p>
          <a:endParaRPr lang="ru-RU"/>
        </a:p>
      </dgm:t>
    </dgm:pt>
    <dgm:pt modelId="{04B7242C-F920-40EF-9C6A-D3A34C38BB50}">
      <dgm:prSet/>
      <dgm:spPr/>
      <dgm:t>
        <a:bodyPr/>
        <a:lstStyle/>
        <a:p>
          <a:pPr rtl="0"/>
          <a:r>
            <a:rPr lang="ru-RU" smtClean="0"/>
            <a:t>Беременные</a:t>
          </a:r>
          <a:endParaRPr lang="ru-RU"/>
        </a:p>
      </dgm:t>
    </dgm:pt>
    <dgm:pt modelId="{CE4ED902-7606-4DC3-9625-572A38D563CD}" type="parTrans" cxnId="{AD4B8D22-3F77-4B7F-BC77-03EC6AC5E763}">
      <dgm:prSet/>
      <dgm:spPr/>
      <dgm:t>
        <a:bodyPr/>
        <a:lstStyle/>
        <a:p>
          <a:endParaRPr lang="ru-RU"/>
        </a:p>
      </dgm:t>
    </dgm:pt>
    <dgm:pt modelId="{6C658F40-2331-421A-BD36-37A5C59325F6}" type="sibTrans" cxnId="{AD4B8D22-3F77-4B7F-BC77-03EC6AC5E763}">
      <dgm:prSet/>
      <dgm:spPr/>
      <dgm:t>
        <a:bodyPr/>
        <a:lstStyle/>
        <a:p>
          <a:endParaRPr lang="ru-RU"/>
        </a:p>
      </dgm:t>
    </dgm:pt>
    <dgm:pt modelId="{7937BD57-C6DE-47FD-9F0A-A5E4505DD715}">
      <dgm:prSet/>
      <dgm:spPr/>
      <dgm:t>
        <a:bodyPr/>
        <a:lstStyle/>
        <a:p>
          <a:pPr rtl="0"/>
          <a:r>
            <a:rPr lang="ru-RU" dirty="0" smtClean="0"/>
            <a:t>Лица, страдающие хроническими заболеваниями:</a:t>
          </a:r>
          <a:endParaRPr lang="ru-RU" dirty="0"/>
        </a:p>
      </dgm:t>
    </dgm:pt>
    <dgm:pt modelId="{477D4FFA-EFB6-4F0C-8F7B-B188498DB857}" type="parTrans" cxnId="{23BA760C-5569-43DC-8C6D-2D34728221A9}">
      <dgm:prSet/>
      <dgm:spPr/>
      <dgm:t>
        <a:bodyPr/>
        <a:lstStyle/>
        <a:p>
          <a:endParaRPr lang="ru-RU"/>
        </a:p>
      </dgm:t>
    </dgm:pt>
    <dgm:pt modelId="{F9F69927-8AA8-4110-A6FE-33759D556D0E}" type="sibTrans" cxnId="{23BA760C-5569-43DC-8C6D-2D34728221A9}">
      <dgm:prSet/>
      <dgm:spPr/>
      <dgm:t>
        <a:bodyPr/>
        <a:lstStyle/>
        <a:p>
          <a:endParaRPr lang="ru-RU"/>
        </a:p>
      </dgm:t>
    </dgm:pt>
    <dgm:pt modelId="{015104D4-3979-48E6-9D87-C8318841ABAC}">
      <dgm:prSet/>
      <dgm:spPr/>
      <dgm:t>
        <a:bodyPr/>
        <a:lstStyle/>
        <a:p>
          <a:pPr rtl="0"/>
          <a:r>
            <a:rPr lang="ru-RU" smtClean="0"/>
            <a:t>ССС </a:t>
          </a:r>
          <a:r>
            <a:rPr lang="ru-RU" dirty="0" smtClean="0"/>
            <a:t>(СН), СД, с ИД, хронической легочной патологией (БА, ХОБЛ), ожирением, длительно принимающие аспирин</a:t>
          </a:r>
          <a:endParaRPr lang="ru-RU" dirty="0"/>
        </a:p>
      </dgm:t>
    </dgm:pt>
    <dgm:pt modelId="{50371EB0-62C0-40DA-816F-A89FA91E205A}" type="parTrans" cxnId="{8EF0E532-62A4-4552-9853-1AC33BE0042E}">
      <dgm:prSet/>
      <dgm:spPr/>
      <dgm:t>
        <a:bodyPr/>
        <a:lstStyle/>
        <a:p>
          <a:endParaRPr lang="ru-RU"/>
        </a:p>
      </dgm:t>
    </dgm:pt>
    <dgm:pt modelId="{D66B0942-C959-42FA-A80A-302A99BE063B}" type="sibTrans" cxnId="{8EF0E532-62A4-4552-9853-1AC33BE0042E}">
      <dgm:prSet/>
      <dgm:spPr/>
      <dgm:t>
        <a:bodyPr/>
        <a:lstStyle/>
        <a:p>
          <a:endParaRPr lang="ru-RU"/>
        </a:p>
      </dgm:t>
    </dgm:pt>
    <dgm:pt modelId="{954D96F2-4FC6-4963-A739-5F3A24066E26}" type="pres">
      <dgm:prSet presAssocID="{288356BE-ABEC-446F-8573-96E1C8BEFFE8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6E9B42-7143-4F43-8489-FD104B2A5377}" type="pres">
      <dgm:prSet presAssocID="{21EC7F93-6C5E-43BA-B725-A13518F88F3B}" presName="composite" presStyleCnt="0"/>
      <dgm:spPr/>
    </dgm:pt>
    <dgm:pt modelId="{B2B7E651-5718-4A4C-9A1D-B5EEEFC54E49}" type="pres">
      <dgm:prSet presAssocID="{21EC7F93-6C5E-43BA-B725-A13518F88F3B}" presName="imgShp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6E0B6A7-19C2-408F-9CE1-D912E0561947}" type="pres">
      <dgm:prSet presAssocID="{21EC7F93-6C5E-43BA-B725-A13518F88F3B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9778D3-ECA0-4997-956E-3D1DE79229C0}" type="pres">
      <dgm:prSet presAssocID="{269F6501-B68E-4931-BDFE-706771C091B7}" presName="spacing" presStyleCnt="0"/>
      <dgm:spPr/>
    </dgm:pt>
    <dgm:pt modelId="{9BD374D4-F7EE-4E32-8607-3A78160291AE}" type="pres">
      <dgm:prSet presAssocID="{29EFF248-5DF6-4194-88BA-CCBA658C9367}" presName="composite" presStyleCnt="0"/>
      <dgm:spPr/>
    </dgm:pt>
    <dgm:pt modelId="{13B6ECA1-7536-41AE-B1ED-6EA1640FB094}" type="pres">
      <dgm:prSet presAssocID="{29EFF248-5DF6-4194-88BA-CCBA658C9367}" presName="imgShp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B0C8D42-CFFE-4B5C-9F1F-61A0498E4A4C}" type="pres">
      <dgm:prSet presAssocID="{29EFF248-5DF6-4194-88BA-CCBA658C9367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80464F-5F21-458B-A8EA-8F389CE9EE7D}" type="pres">
      <dgm:prSet presAssocID="{18BA72FB-E868-4484-BC29-E4A4C190AA87}" presName="spacing" presStyleCnt="0"/>
      <dgm:spPr/>
    </dgm:pt>
    <dgm:pt modelId="{B217A42E-E685-4B65-9624-081380870CCE}" type="pres">
      <dgm:prSet presAssocID="{04B7242C-F920-40EF-9C6A-D3A34C38BB50}" presName="composite" presStyleCnt="0"/>
      <dgm:spPr/>
    </dgm:pt>
    <dgm:pt modelId="{04D2F881-9772-4058-A46E-A19808B2C234}" type="pres">
      <dgm:prSet presAssocID="{04B7242C-F920-40EF-9C6A-D3A34C38BB50}" presName="imgShp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6B16F49-BA52-4B04-A30D-6CF8D043C527}" type="pres">
      <dgm:prSet presAssocID="{04B7242C-F920-40EF-9C6A-D3A34C38BB50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227C9D-85B3-4E2B-8E1E-33459EE99005}" type="pres">
      <dgm:prSet presAssocID="{6C658F40-2331-421A-BD36-37A5C59325F6}" presName="spacing" presStyleCnt="0"/>
      <dgm:spPr/>
    </dgm:pt>
    <dgm:pt modelId="{11588C04-FC96-41C9-9B44-128147673B8A}" type="pres">
      <dgm:prSet presAssocID="{7937BD57-C6DE-47FD-9F0A-A5E4505DD715}" presName="composite" presStyleCnt="0"/>
      <dgm:spPr/>
    </dgm:pt>
    <dgm:pt modelId="{5F88B650-0C76-4895-AD00-4F67495E1525}" type="pres">
      <dgm:prSet presAssocID="{7937BD57-C6DE-47FD-9F0A-A5E4505DD715}" presName="imgShp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76E4DD1C-BCE7-4764-8EA8-21864F0DA0FD}" type="pres">
      <dgm:prSet presAssocID="{7937BD57-C6DE-47FD-9F0A-A5E4505DD715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D4B8D22-3F77-4B7F-BC77-03EC6AC5E763}" srcId="{288356BE-ABEC-446F-8573-96E1C8BEFFE8}" destId="{04B7242C-F920-40EF-9C6A-D3A34C38BB50}" srcOrd="2" destOrd="0" parTransId="{CE4ED902-7606-4DC3-9625-572A38D563CD}" sibTransId="{6C658F40-2331-421A-BD36-37A5C59325F6}"/>
    <dgm:cxn modelId="{A78EDD5F-D43C-409F-B702-58CCFD9F3CE9}" type="presOf" srcId="{288356BE-ABEC-446F-8573-96E1C8BEFFE8}" destId="{954D96F2-4FC6-4963-A739-5F3A24066E26}" srcOrd="0" destOrd="0" presId="urn:microsoft.com/office/officeart/2005/8/layout/vList3"/>
    <dgm:cxn modelId="{62EFDBB8-5CE5-4D28-B87F-978E845AEDA0}" srcId="{288356BE-ABEC-446F-8573-96E1C8BEFFE8}" destId="{29EFF248-5DF6-4194-88BA-CCBA658C9367}" srcOrd="1" destOrd="0" parTransId="{7F60F276-2EE3-4793-AB40-951C1FF7ACA2}" sibTransId="{18BA72FB-E868-4484-BC29-E4A4C190AA87}"/>
    <dgm:cxn modelId="{09AC3185-96FE-44E7-809C-9B7991F46E1C}" type="presOf" srcId="{04B7242C-F920-40EF-9C6A-D3A34C38BB50}" destId="{D6B16F49-BA52-4B04-A30D-6CF8D043C527}" srcOrd="0" destOrd="0" presId="urn:microsoft.com/office/officeart/2005/8/layout/vList3"/>
    <dgm:cxn modelId="{8EF0E532-62A4-4552-9853-1AC33BE0042E}" srcId="{7937BD57-C6DE-47FD-9F0A-A5E4505DD715}" destId="{015104D4-3979-48E6-9D87-C8318841ABAC}" srcOrd="0" destOrd="0" parTransId="{50371EB0-62C0-40DA-816F-A89FA91E205A}" sibTransId="{D66B0942-C959-42FA-A80A-302A99BE063B}"/>
    <dgm:cxn modelId="{5D20A9C6-98C4-4165-A42B-A7C5C8EF2742}" type="presOf" srcId="{015104D4-3979-48E6-9D87-C8318841ABAC}" destId="{76E4DD1C-BCE7-4764-8EA8-21864F0DA0FD}" srcOrd="0" destOrd="1" presId="urn:microsoft.com/office/officeart/2005/8/layout/vList3"/>
    <dgm:cxn modelId="{4B89C4FC-306D-4828-8B57-CCED8B501169}" type="presOf" srcId="{21EC7F93-6C5E-43BA-B725-A13518F88F3B}" destId="{E6E0B6A7-19C2-408F-9CE1-D912E0561947}" srcOrd="0" destOrd="0" presId="urn:microsoft.com/office/officeart/2005/8/layout/vList3"/>
    <dgm:cxn modelId="{23BA760C-5569-43DC-8C6D-2D34728221A9}" srcId="{288356BE-ABEC-446F-8573-96E1C8BEFFE8}" destId="{7937BD57-C6DE-47FD-9F0A-A5E4505DD715}" srcOrd="3" destOrd="0" parTransId="{477D4FFA-EFB6-4F0C-8F7B-B188498DB857}" sibTransId="{F9F69927-8AA8-4110-A6FE-33759D556D0E}"/>
    <dgm:cxn modelId="{6D3B7D36-04CB-4678-B730-B93829807B80}" type="presOf" srcId="{7937BD57-C6DE-47FD-9F0A-A5E4505DD715}" destId="{76E4DD1C-BCE7-4764-8EA8-21864F0DA0FD}" srcOrd="0" destOrd="0" presId="urn:microsoft.com/office/officeart/2005/8/layout/vList3"/>
    <dgm:cxn modelId="{03CE9DC6-AF9C-45D1-B777-C88F1160240D}" srcId="{288356BE-ABEC-446F-8573-96E1C8BEFFE8}" destId="{21EC7F93-6C5E-43BA-B725-A13518F88F3B}" srcOrd="0" destOrd="0" parTransId="{6EC680DE-A50A-4AFA-B557-07EDE39D48C5}" sibTransId="{269F6501-B68E-4931-BDFE-706771C091B7}"/>
    <dgm:cxn modelId="{2EE5D0A5-47F2-4EEE-AF64-1FE28400CF30}" type="presOf" srcId="{29EFF248-5DF6-4194-88BA-CCBA658C9367}" destId="{BB0C8D42-CFFE-4B5C-9F1F-61A0498E4A4C}" srcOrd="0" destOrd="0" presId="urn:microsoft.com/office/officeart/2005/8/layout/vList3"/>
    <dgm:cxn modelId="{8C0ADDF8-9972-400B-9DEE-D4A248EF1209}" type="presParOf" srcId="{954D96F2-4FC6-4963-A739-5F3A24066E26}" destId="{A76E9B42-7143-4F43-8489-FD104B2A5377}" srcOrd="0" destOrd="0" presId="urn:microsoft.com/office/officeart/2005/8/layout/vList3"/>
    <dgm:cxn modelId="{73AAF3E8-BE18-45D1-A1DB-5676D7ADB055}" type="presParOf" srcId="{A76E9B42-7143-4F43-8489-FD104B2A5377}" destId="{B2B7E651-5718-4A4C-9A1D-B5EEEFC54E49}" srcOrd="0" destOrd="0" presId="urn:microsoft.com/office/officeart/2005/8/layout/vList3"/>
    <dgm:cxn modelId="{1756798E-666C-49BF-823C-9C63A733B5EF}" type="presParOf" srcId="{A76E9B42-7143-4F43-8489-FD104B2A5377}" destId="{E6E0B6A7-19C2-408F-9CE1-D912E0561947}" srcOrd="1" destOrd="0" presId="urn:microsoft.com/office/officeart/2005/8/layout/vList3"/>
    <dgm:cxn modelId="{B37D69B5-A7F5-49F5-A33C-FC0F9F9DDB92}" type="presParOf" srcId="{954D96F2-4FC6-4963-A739-5F3A24066E26}" destId="{7B9778D3-ECA0-4997-956E-3D1DE79229C0}" srcOrd="1" destOrd="0" presId="urn:microsoft.com/office/officeart/2005/8/layout/vList3"/>
    <dgm:cxn modelId="{B16E1941-B66A-4944-97E7-CA33BE8E518A}" type="presParOf" srcId="{954D96F2-4FC6-4963-A739-5F3A24066E26}" destId="{9BD374D4-F7EE-4E32-8607-3A78160291AE}" srcOrd="2" destOrd="0" presId="urn:microsoft.com/office/officeart/2005/8/layout/vList3"/>
    <dgm:cxn modelId="{2ECB1371-4ACC-465C-93B4-69FDD1CCD4DE}" type="presParOf" srcId="{9BD374D4-F7EE-4E32-8607-3A78160291AE}" destId="{13B6ECA1-7536-41AE-B1ED-6EA1640FB094}" srcOrd="0" destOrd="0" presId="urn:microsoft.com/office/officeart/2005/8/layout/vList3"/>
    <dgm:cxn modelId="{4021D6E9-B2CA-4F8F-B766-D58D76A0A580}" type="presParOf" srcId="{9BD374D4-F7EE-4E32-8607-3A78160291AE}" destId="{BB0C8D42-CFFE-4B5C-9F1F-61A0498E4A4C}" srcOrd="1" destOrd="0" presId="urn:microsoft.com/office/officeart/2005/8/layout/vList3"/>
    <dgm:cxn modelId="{5E68677B-F65E-4DF5-B689-A56EECA3A450}" type="presParOf" srcId="{954D96F2-4FC6-4963-A739-5F3A24066E26}" destId="{CB80464F-5F21-458B-A8EA-8F389CE9EE7D}" srcOrd="3" destOrd="0" presId="urn:microsoft.com/office/officeart/2005/8/layout/vList3"/>
    <dgm:cxn modelId="{7978270F-B3F8-453E-9967-B0B7AAE4A2C6}" type="presParOf" srcId="{954D96F2-4FC6-4963-A739-5F3A24066E26}" destId="{B217A42E-E685-4B65-9624-081380870CCE}" srcOrd="4" destOrd="0" presId="urn:microsoft.com/office/officeart/2005/8/layout/vList3"/>
    <dgm:cxn modelId="{A2667BFD-9146-4C56-853D-1F4665D5ECF3}" type="presParOf" srcId="{B217A42E-E685-4B65-9624-081380870CCE}" destId="{04D2F881-9772-4058-A46E-A19808B2C234}" srcOrd="0" destOrd="0" presId="urn:microsoft.com/office/officeart/2005/8/layout/vList3"/>
    <dgm:cxn modelId="{14CCF60C-1AB0-4F5D-9BF7-EDD325EC0538}" type="presParOf" srcId="{B217A42E-E685-4B65-9624-081380870CCE}" destId="{D6B16F49-BA52-4B04-A30D-6CF8D043C527}" srcOrd="1" destOrd="0" presId="urn:microsoft.com/office/officeart/2005/8/layout/vList3"/>
    <dgm:cxn modelId="{98C5480C-958B-4FE3-ACFD-B6404C22FB65}" type="presParOf" srcId="{954D96F2-4FC6-4963-A739-5F3A24066E26}" destId="{7E227C9D-85B3-4E2B-8E1E-33459EE99005}" srcOrd="5" destOrd="0" presId="urn:microsoft.com/office/officeart/2005/8/layout/vList3"/>
    <dgm:cxn modelId="{3603F3B9-0663-445D-895A-22B95AFB3AE9}" type="presParOf" srcId="{954D96F2-4FC6-4963-A739-5F3A24066E26}" destId="{11588C04-FC96-41C9-9B44-128147673B8A}" srcOrd="6" destOrd="0" presId="urn:microsoft.com/office/officeart/2005/8/layout/vList3"/>
    <dgm:cxn modelId="{65776BE0-AD5D-48D7-BB5B-621D2F786B41}" type="presParOf" srcId="{11588C04-FC96-41C9-9B44-128147673B8A}" destId="{5F88B650-0C76-4895-AD00-4F67495E1525}" srcOrd="0" destOrd="0" presId="urn:microsoft.com/office/officeart/2005/8/layout/vList3"/>
    <dgm:cxn modelId="{A6BEEA18-119C-4353-9342-8188EDB0F116}" type="presParOf" srcId="{11588C04-FC96-41C9-9B44-128147673B8A}" destId="{76E4DD1C-BCE7-4764-8EA8-21864F0DA0F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1091C1D-2F4F-4B64-A705-D5A21DFD994F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ru-RU"/>
        </a:p>
      </dgm:t>
    </dgm:pt>
    <dgm:pt modelId="{C3893C53-0F1F-421C-9612-A88DFF82D307}">
      <dgm:prSet/>
      <dgm:spPr/>
      <dgm:t>
        <a:bodyPr/>
        <a:lstStyle/>
        <a:p>
          <a:pPr rtl="0"/>
          <a:r>
            <a:rPr lang="ru-RU" dirty="0" smtClean="0"/>
            <a:t>Сохраняется активная циркуляция вируса </a:t>
          </a:r>
          <a:r>
            <a:rPr lang="en-US" dirty="0" smtClean="0"/>
            <a:t>SARSCoV-2</a:t>
          </a:r>
          <a:r>
            <a:rPr lang="ru-RU" dirty="0" smtClean="0"/>
            <a:t>, одновременное заражение гриппом и </a:t>
          </a:r>
          <a:r>
            <a:rPr lang="en-US" dirty="0" smtClean="0"/>
            <a:t>COVID-19</a:t>
          </a:r>
          <a:r>
            <a:rPr lang="ru-RU" dirty="0" smtClean="0"/>
            <a:t> влечет за собой увеличение риска осложнений и летальных исходов</a:t>
          </a:r>
          <a:endParaRPr lang="ru-RU" dirty="0"/>
        </a:p>
      </dgm:t>
    </dgm:pt>
    <dgm:pt modelId="{7321FCE9-6425-40EE-85D0-3BA26F2B5C4A}" type="parTrans" cxnId="{01206694-8E82-4542-9954-93F717CF6560}">
      <dgm:prSet/>
      <dgm:spPr/>
      <dgm:t>
        <a:bodyPr/>
        <a:lstStyle/>
        <a:p>
          <a:endParaRPr lang="ru-RU"/>
        </a:p>
      </dgm:t>
    </dgm:pt>
    <dgm:pt modelId="{EADA67E8-CFF1-4242-8FF3-CF140AFCD252}" type="sibTrans" cxnId="{01206694-8E82-4542-9954-93F717CF6560}">
      <dgm:prSet/>
      <dgm:spPr/>
      <dgm:t>
        <a:bodyPr/>
        <a:lstStyle/>
        <a:p>
          <a:endParaRPr lang="ru-RU"/>
        </a:p>
      </dgm:t>
    </dgm:pt>
    <dgm:pt modelId="{3CE7141D-BF67-40DE-9920-BE9188DC6E7B}" type="pres">
      <dgm:prSet presAssocID="{A1091C1D-2F4F-4B64-A705-D5A21DFD994F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D0DC9A15-6956-468B-8C3E-3C496F69952C}" type="pres">
      <dgm:prSet presAssocID="{C3893C53-0F1F-421C-9612-A88DFF82D307}" presName="Parent" presStyleLbl="node0" presStyleIdx="0" presStyleCnt="1">
        <dgm:presLayoutVars>
          <dgm:chMax val="5"/>
          <dgm:chPref val="5"/>
        </dgm:presLayoutVars>
      </dgm:prSet>
      <dgm:spPr/>
      <dgm:t>
        <a:bodyPr/>
        <a:lstStyle/>
        <a:p>
          <a:endParaRPr lang="ru-RU"/>
        </a:p>
      </dgm:t>
    </dgm:pt>
    <dgm:pt modelId="{3D540379-5366-4418-8B25-2B3CBE4E3F7B}" type="pres">
      <dgm:prSet presAssocID="{C3893C53-0F1F-421C-9612-A88DFF82D307}" presName="Accent1" presStyleLbl="node1" presStyleIdx="0" presStyleCnt="6"/>
      <dgm:spPr/>
    </dgm:pt>
    <dgm:pt modelId="{69DAA802-BB2A-4A78-AD10-786EBCAC925C}" type="pres">
      <dgm:prSet presAssocID="{C3893C53-0F1F-421C-9612-A88DFF82D307}" presName="Accent2" presStyleLbl="node1" presStyleIdx="1" presStyleCnt="6"/>
      <dgm:spPr/>
    </dgm:pt>
    <dgm:pt modelId="{3B3246F0-65FD-41DC-A9DF-6AEEC9568633}" type="pres">
      <dgm:prSet presAssocID="{C3893C53-0F1F-421C-9612-A88DFF82D307}" presName="Accent3" presStyleLbl="node1" presStyleIdx="2" presStyleCnt="6"/>
      <dgm:spPr/>
    </dgm:pt>
    <dgm:pt modelId="{C6BDDE1A-63D4-4058-88F2-6078438E1A87}" type="pres">
      <dgm:prSet presAssocID="{C3893C53-0F1F-421C-9612-A88DFF82D307}" presName="Accent4" presStyleLbl="node1" presStyleIdx="3" presStyleCnt="6"/>
      <dgm:spPr/>
    </dgm:pt>
    <dgm:pt modelId="{CA2A8807-4490-4ED6-A170-0324395EAB20}" type="pres">
      <dgm:prSet presAssocID="{C3893C53-0F1F-421C-9612-A88DFF82D307}" presName="Accent5" presStyleLbl="node1" presStyleIdx="4" presStyleCnt="6"/>
      <dgm:spPr/>
    </dgm:pt>
    <dgm:pt modelId="{9474BF0A-CD30-41D2-801C-E4E506CF5FEE}" type="pres">
      <dgm:prSet presAssocID="{C3893C53-0F1F-421C-9612-A88DFF82D307}" presName="Accent6" presStyleLbl="node1" presStyleIdx="5" presStyleCnt="6"/>
      <dgm:spPr/>
    </dgm:pt>
  </dgm:ptLst>
  <dgm:cxnLst>
    <dgm:cxn modelId="{DDB8EC24-4E2A-41F2-B4E7-80C9575D05D3}" type="presOf" srcId="{A1091C1D-2F4F-4B64-A705-D5A21DFD994F}" destId="{3CE7141D-BF67-40DE-9920-BE9188DC6E7B}" srcOrd="0" destOrd="0" presId="urn:microsoft.com/office/officeart/2009/3/layout/CircleRelationship"/>
    <dgm:cxn modelId="{8020C9FF-97CF-4763-A095-1CC80B721734}" type="presOf" srcId="{C3893C53-0F1F-421C-9612-A88DFF82D307}" destId="{D0DC9A15-6956-468B-8C3E-3C496F69952C}" srcOrd="0" destOrd="0" presId="urn:microsoft.com/office/officeart/2009/3/layout/CircleRelationship"/>
    <dgm:cxn modelId="{01206694-8E82-4542-9954-93F717CF6560}" srcId="{A1091C1D-2F4F-4B64-A705-D5A21DFD994F}" destId="{C3893C53-0F1F-421C-9612-A88DFF82D307}" srcOrd="0" destOrd="0" parTransId="{7321FCE9-6425-40EE-85D0-3BA26F2B5C4A}" sibTransId="{EADA67E8-CFF1-4242-8FF3-CF140AFCD252}"/>
    <dgm:cxn modelId="{69CF00CA-31A9-4B08-927B-2810D9AF02F1}" type="presParOf" srcId="{3CE7141D-BF67-40DE-9920-BE9188DC6E7B}" destId="{D0DC9A15-6956-468B-8C3E-3C496F69952C}" srcOrd="0" destOrd="0" presId="urn:microsoft.com/office/officeart/2009/3/layout/CircleRelationship"/>
    <dgm:cxn modelId="{EB0B90B5-A323-47BE-B30F-289BAFC8F617}" type="presParOf" srcId="{3CE7141D-BF67-40DE-9920-BE9188DC6E7B}" destId="{3D540379-5366-4418-8B25-2B3CBE4E3F7B}" srcOrd="1" destOrd="0" presId="urn:microsoft.com/office/officeart/2009/3/layout/CircleRelationship"/>
    <dgm:cxn modelId="{C186FCA5-A8A4-4350-92D2-29992843BC25}" type="presParOf" srcId="{3CE7141D-BF67-40DE-9920-BE9188DC6E7B}" destId="{69DAA802-BB2A-4A78-AD10-786EBCAC925C}" srcOrd="2" destOrd="0" presId="urn:microsoft.com/office/officeart/2009/3/layout/CircleRelationship"/>
    <dgm:cxn modelId="{A1613D6D-0CDF-4297-A50E-15991FB8E99E}" type="presParOf" srcId="{3CE7141D-BF67-40DE-9920-BE9188DC6E7B}" destId="{3B3246F0-65FD-41DC-A9DF-6AEEC9568633}" srcOrd="3" destOrd="0" presId="urn:microsoft.com/office/officeart/2009/3/layout/CircleRelationship"/>
    <dgm:cxn modelId="{38B1BD5E-FA3C-4030-8463-D23C90E3C6FC}" type="presParOf" srcId="{3CE7141D-BF67-40DE-9920-BE9188DC6E7B}" destId="{C6BDDE1A-63D4-4058-88F2-6078438E1A87}" srcOrd="4" destOrd="0" presId="urn:microsoft.com/office/officeart/2009/3/layout/CircleRelationship"/>
    <dgm:cxn modelId="{664DC4C1-00B3-4008-9994-13F1D37FEBBA}" type="presParOf" srcId="{3CE7141D-BF67-40DE-9920-BE9188DC6E7B}" destId="{CA2A8807-4490-4ED6-A170-0324395EAB20}" srcOrd="5" destOrd="0" presId="urn:microsoft.com/office/officeart/2009/3/layout/CircleRelationship"/>
    <dgm:cxn modelId="{B7159B09-70C2-461F-A612-A80AE1042EDA}" type="presParOf" srcId="{3CE7141D-BF67-40DE-9920-BE9188DC6E7B}" destId="{9474BF0A-CD30-41D2-801C-E4E506CF5FEE}" srcOrd="6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561864-56EC-4BB2-8E6A-59DAF3581A10}">
      <dsp:nvSpPr>
        <dsp:cNvPr id="0" name=""/>
        <dsp:cNvSpPr/>
      </dsp:nvSpPr>
      <dsp:spPr>
        <a:xfrm>
          <a:off x="-5536260" y="-847605"/>
          <a:ext cx="6591755" cy="6591755"/>
        </a:xfrm>
        <a:prstGeom prst="blockArc">
          <a:avLst>
            <a:gd name="adj1" fmla="val 18900000"/>
            <a:gd name="adj2" fmla="val 2700000"/>
            <a:gd name="adj3" fmla="val 328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AE4222-582B-4F0A-93C2-7408BAC62619}">
      <dsp:nvSpPr>
        <dsp:cNvPr id="0" name=""/>
        <dsp:cNvSpPr/>
      </dsp:nvSpPr>
      <dsp:spPr>
        <a:xfrm>
          <a:off x="461470" y="305936"/>
          <a:ext cx="5597025" cy="61226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984" tIns="33020" rIns="33020" bIns="3302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Грипп – острое инфекционное заболевание дыхательных путей, вызываемое вирусом гриппа. Входит в группу ОРВИ</a:t>
          </a:r>
          <a:endParaRPr lang="ru-RU" sz="1300" kern="1200" dirty="0"/>
        </a:p>
      </dsp:txBody>
      <dsp:txXfrm>
        <a:off x="461470" y="305936"/>
        <a:ext cx="5597025" cy="612263"/>
      </dsp:txXfrm>
    </dsp:sp>
    <dsp:sp modelId="{40ACB82B-6436-43C5-B249-A86E34A7E2D5}">
      <dsp:nvSpPr>
        <dsp:cNvPr id="0" name=""/>
        <dsp:cNvSpPr/>
      </dsp:nvSpPr>
      <dsp:spPr>
        <a:xfrm>
          <a:off x="78805" y="229403"/>
          <a:ext cx="765329" cy="7653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EF2110-D471-42BC-8820-A4DA13AE8408}">
      <dsp:nvSpPr>
        <dsp:cNvPr id="0" name=""/>
        <dsp:cNvSpPr/>
      </dsp:nvSpPr>
      <dsp:spPr>
        <a:xfrm>
          <a:off x="900200" y="1224038"/>
          <a:ext cx="5158295" cy="612263"/>
        </a:xfrm>
        <a:prstGeom prst="rect">
          <a:avLst/>
        </a:prstGeom>
        <a:solidFill>
          <a:schemeClr val="accent4">
            <a:hueOff val="-2399998"/>
            <a:satOff val="0"/>
            <a:lumOff val="-75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984" tIns="33020" rIns="33020" bIns="3302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Периодически распространяется в виде эпидемий и пандемий</a:t>
          </a:r>
          <a:endParaRPr lang="ru-RU" sz="1300" kern="1200" dirty="0"/>
        </a:p>
      </dsp:txBody>
      <dsp:txXfrm>
        <a:off x="900200" y="1224038"/>
        <a:ext cx="5158295" cy="612263"/>
      </dsp:txXfrm>
    </dsp:sp>
    <dsp:sp modelId="{A395B3D5-6108-4FEF-9D70-6A46F709073B}">
      <dsp:nvSpPr>
        <dsp:cNvPr id="0" name=""/>
        <dsp:cNvSpPr/>
      </dsp:nvSpPr>
      <dsp:spPr>
        <a:xfrm>
          <a:off x="517535" y="1147505"/>
          <a:ext cx="765329" cy="7653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2399998"/>
              <a:satOff val="0"/>
              <a:lumOff val="-75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031EDF-8C00-4519-A1A6-3B86C0BE0586}">
      <dsp:nvSpPr>
        <dsp:cNvPr id="0" name=""/>
        <dsp:cNvSpPr/>
      </dsp:nvSpPr>
      <dsp:spPr>
        <a:xfrm>
          <a:off x="1034855" y="2142140"/>
          <a:ext cx="5023640" cy="612263"/>
        </a:xfrm>
        <a:prstGeom prst="rect">
          <a:avLst/>
        </a:prstGeom>
        <a:solidFill>
          <a:schemeClr val="accent4">
            <a:hueOff val="-4799996"/>
            <a:satOff val="0"/>
            <a:lumOff val="-15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984" tIns="33020" rIns="33020" bIns="3302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Поражает дыхательную, нервную, сердечно-сосудистую и другие системы</a:t>
          </a:r>
          <a:endParaRPr lang="ru-RU" sz="1300" kern="1200" dirty="0"/>
        </a:p>
      </dsp:txBody>
      <dsp:txXfrm>
        <a:off x="1034855" y="2142140"/>
        <a:ext cx="5023640" cy="612263"/>
      </dsp:txXfrm>
    </dsp:sp>
    <dsp:sp modelId="{89E030B5-AF3C-4027-907E-C4E9C2D68588}">
      <dsp:nvSpPr>
        <dsp:cNvPr id="0" name=""/>
        <dsp:cNvSpPr/>
      </dsp:nvSpPr>
      <dsp:spPr>
        <a:xfrm>
          <a:off x="652190" y="2065607"/>
          <a:ext cx="765329" cy="7653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4799996"/>
              <a:satOff val="0"/>
              <a:lumOff val="-150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E47FF4-F8F9-4FE0-A067-3510B389869C}">
      <dsp:nvSpPr>
        <dsp:cNvPr id="0" name=""/>
        <dsp:cNvSpPr/>
      </dsp:nvSpPr>
      <dsp:spPr>
        <a:xfrm>
          <a:off x="900200" y="3060242"/>
          <a:ext cx="5158295" cy="612263"/>
        </a:xfrm>
        <a:prstGeom prst="rect">
          <a:avLst/>
        </a:prstGeom>
        <a:solidFill>
          <a:schemeClr val="accent4">
            <a:hueOff val="-7199995"/>
            <a:satOff val="0"/>
            <a:lumOff val="-225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984" tIns="33020" rIns="33020" bIns="3302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Одна из самых распространенных и тяжелых вирусных инфекций</a:t>
          </a:r>
          <a:endParaRPr lang="ru-RU" sz="1300" kern="1200" dirty="0"/>
        </a:p>
      </dsp:txBody>
      <dsp:txXfrm>
        <a:off x="900200" y="3060242"/>
        <a:ext cx="5158295" cy="612263"/>
      </dsp:txXfrm>
    </dsp:sp>
    <dsp:sp modelId="{D5DC16B0-3CA2-44DF-B16F-325BD9C7FB3E}">
      <dsp:nvSpPr>
        <dsp:cNvPr id="0" name=""/>
        <dsp:cNvSpPr/>
      </dsp:nvSpPr>
      <dsp:spPr>
        <a:xfrm>
          <a:off x="517535" y="2983709"/>
          <a:ext cx="765329" cy="7653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7199995"/>
              <a:satOff val="0"/>
              <a:lumOff val="-225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9585A0-6AF5-440D-ABCF-7C4A80CE7835}">
      <dsp:nvSpPr>
        <dsp:cNvPr id="0" name=""/>
        <dsp:cNvSpPr/>
      </dsp:nvSpPr>
      <dsp:spPr>
        <a:xfrm>
          <a:off x="461470" y="3978344"/>
          <a:ext cx="5597025" cy="612263"/>
        </a:xfrm>
        <a:prstGeom prst="rect">
          <a:avLst/>
        </a:prstGeom>
        <a:solidFill>
          <a:schemeClr val="accent4">
            <a:hueOff val="-9599993"/>
            <a:satOff val="0"/>
            <a:lumOff val="-3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984" tIns="33020" rIns="33020" bIns="3302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Грипп и ОРВИ занимают первое место по частоте и количеству случаев в мире и составляют 90-95% всех инфекционных заболеваний</a:t>
          </a:r>
          <a:endParaRPr lang="ru-RU" sz="1300" kern="1200" dirty="0"/>
        </a:p>
      </dsp:txBody>
      <dsp:txXfrm>
        <a:off x="461470" y="3978344"/>
        <a:ext cx="5597025" cy="612263"/>
      </dsp:txXfrm>
    </dsp:sp>
    <dsp:sp modelId="{17C598EC-9B39-4B56-ADEA-FF51DC4445ED}">
      <dsp:nvSpPr>
        <dsp:cNvPr id="0" name=""/>
        <dsp:cNvSpPr/>
      </dsp:nvSpPr>
      <dsp:spPr>
        <a:xfrm>
          <a:off x="78805" y="3901811"/>
          <a:ext cx="765329" cy="7653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9599993"/>
              <a:satOff val="0"/>
              <a:lumOff val="-300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D30F35-7368-479A-ABEF-E047C6DB344E}">
      <dsp:nvSpPr>
        <dsp:cNvPr id="0" name=""/>
        <dsp:cNvSpPr/>
      </dsp:nvSpPr>
      <dsp:spPr>
        <a:xfrm>
          <a:off x="0" y="553"/>
          <a:ext cx="7642896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297453-6A66-4E70-9E38-43B7CDC5ABB6}">
      <dsp:nvSpPr>
        <dsp:cNvPr id="0" name=""/>
        <dsp:cNvSpPr/>
      </dsp:nvSpPr>
      <dsp:spPr>
        <a:xfrm>
          <a:off x="0" y="553"/>
          <a:ext cx="7642896" cy="503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/>
            <a:t>Постельный режим, больничный лист</a:t>
          </a:r>
          <a:endParaRPr lang="ru-RU" sz="1800" kern="1200"/>
        </a:p>
      </dsp:txBody>
      <dsp:txXfrm>
        <a:off x="0" y="553"/>
        <a:ext cx="7642896" cy="503932"/>
      </dsp:txXfrm>
    </dsp:sp>
    <dsp:sp modelId="{920503B4-55BE-4A23-8357-7D38AECD738C}">
      <dsp:nvSpPr>
        <dsp:cNvPr id="0" name=""/>
        <dsp:cNvSpPr/>
      </dsp:nvSpPr>
      <dsp:spPr>
        <a:xfrm>
          <a:off x="0" y="504486"/>
          <a:ext cx="7642896" cy="0"/>
        </a:xfrm>
        <a:prstGeom prst="line">
          <a:avLst/>
        </a:prstGeom>
        <a:solidFill>
          <a:schemeClr val="accent4">
            <a:hueOff val="-1199999"/>
            <a:satOff val="0"/>
            <a:lumOff val="-3750"/>
            <a:alphaOff val="0"/>
          </a:schemeClr>
        </a:solidFill>
        <a:ln w="12700" cap="flat" cmpd="sng" algn="ctr">
          <a:solidFill>
            <a:schemeClr val="accent4">
              <a:hueOff val="-1199999"/>
              <a:satOff val="0"/>
              <a:lumOff val="-375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CA427E-3FC4-4AE4-81C6-0855DEF20C09}">
      <dsp:nvSpPr>
        <dsp:cNvPr id="0" name=""/>
        <dsp:cNvSpPr/>
      </dsp:nvSpPr>
      <dsp:spPr>
        <a:xfrm>
          <a:off x="0" y="504486"/>
          <a:ext cx="7642896" cy="503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Противовирусные препараты</a:t>
          </a:r>
          <a:endParaRPr lang="ru-RU" sz="1800" kern="1200" dirty="0"/>
        </a:p>
      </dsp:txBody>
      <dsp:txXfrm>
        <a:off x="0" y="504486"/>
        <a:ext cx="7642896" cy="503932"/>
      </dsp:txXfrm>
    </dsp:sp>
    <dsp:sp modelId="{698F2435-21A7-40F8-9CA7-DAD42A586182}">
      <dsp:nvSpPr>
        <dsp:cNvPr id="0" name=""/>
        <dsp:cNvSpPr/>
      </dsp:nvSpPr>
      <dsp:spPr>
        <a:xfrm>
          <a:off x="0" y="1008419"/>
          <a:ext cx="7642896" cy="0"/>
        </a:xfrm>
        <a:prstGeom prst="line">
          <a:avLst/>
        </a:prstGeom>
        <a:solidFill>
          <a:schemeClr val="accent4">
            <a:hueOff val="-2399998"/>
            <a:satOff val="0"/>
            <a:lumOff val="-7500"/>
            <a:alphaOff val="0"/>
          </a:schemeClr>
        </a:solidFill>
        <a:ln w="12700" cap="flat" cmpd="sng" algn="ctr">
          <a:solidFill>
            <a:schemeClr val="accent4">
              <a:hueOff val="-2399998"/>
              <a:satOff val="0"/>
              <a:lumOff val="-75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BFBD98-CBDF-4623-8FC6-3C8770035825}">
      <dsp:nvSpPr>
        <dsp:cNvPr id="0" name=""/>
        <dsp:cNvSpPr/>
      </dsp:nvSpPr>
      <dsp:spPr>
        <a:xfrm>
          <a:off x="0" y="1008419"/>
          <a:ext cx="7642896" cy="503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/>
            <a:t>Симптоматическое лечение</a:t>
          </a:r>
          <a:endParaRPr lang="ru-RU" sz="1800" kern="1200"/>
        </a:p>
      </dsp:txBody>
      <dsp:txXfrm>
        <a:off x="0" y="1008419"/>
        <a:ext cx="7642896" cy="503932"/>
      </dsp:txXfrm>
    </dsp:sp>
    <dsp:sp modelId="{8AB04185-6732-4FBC-8D9C-7E4F148DDC27}">
      <dsp:nvSpPr>
        <dsp:cNvPr id="0" name=""/>
        <dsp:cNvSpPr/>
      </dsp:nvSpPr>
      <dsp:spPr>
        <a:xfrm>
          <a:off x="0" y="1512352"/>
          <a:ext cx="7642896" cy="0"/>
        </a:xfrm>
        <a:prstGeom prst="line">
          <a:avLst/>
        </a:prstGeom>
        <a:solidFill>
          <a:schemeClr val="accent4">
            <a:hueOff val="-3599997"/>
            <a:satOff val="0"/>
            <a:lumOff val="-11250"/>
            <a:alphaOff val="0"/>
          </a:schemeClr>
        </a:solidFill>
        <a:ln w="12700" cap="flat" cmpd="sng" algn="ctr">
          <a:solidFill>
            <a:schemeClr val="accent4">
              <a:hueOff val="-3599997"/>
              <a:satOff val="0"/>
              <a:lumOff val="-1125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4C3E3B-7151-4B25-AE9D-952AED3827E2}">
      <dsp:nvSpPr>
        <dsp:cNvPr id="0" name=""/>
        <dsp:cNvSpPr/>
      </dsp:nvSpPr>
      <dsp:spPr>
        <a:xfrm>
          <a:off x="0" y="1512352"/>
          <a:ext cx="7642896" cy="503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/>
            <a:t>Питьевой режим</a:t>
          </a:r>
          <a:endParaRPr lang="ru-RU" sz="1800" kern="1200"/>
        </a:p>
      </dsp:txBody>
      <dsp:txXfrm>
        <a:off x="0" y="1512352"/>
        <a:ext cx="7642896" cy="503932"/>
      </dsp:txXfrm>
    </dsp:sp>
    <dsp:sp modelId="{E8E2CEC7-4D3F-47DF-A9FF-36EAE808FBEF}">
      <dsp:nvSpPr>
        <dsp:cNvPr id="0" name=""/>
        <dsp:cNvSpPr/>
      </dsp:nvSpPr>
      <dsp:spPr>
        <a:xfrm>
          <a:off x="0" y="2016285"/>
          <a:ext cx="7642896" cy="0"/>
        </a:xfrm>
        <a:prstGeom prst="line">
          <a:avLst/>
        </a:prstGeom>
        <a:solidFill>
          <a:schemeClr val="accent4">
            <a:hueOff val="-4799996"/>
            <a:satOff val="0"/>
            <a:lumOff val="-15000"/>
            <a:alphaOff val="0"/>
          </a:schemeClr>
        </a:solidFill>
        <a:ln w="12700" cap="flat" cmpd="sng" algn="ctr">
          <a:solidFill>
            <a:schemeClr val="accent4">
              <a:hueOff val="-4799996"/>
              <a:satOff val="0"/>
              <a:lumOff val="-150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175241-1CC7-4F98-AC4E-701C434D0284}">
      <dsp:nvSpPr>
        <dsp:cNvPr id="0" name=""/>
        <dsp:cNvSpPr/>
      </dsp:nvSpPr>
      <dsp:spPr>
        <a:xfrm>
          <a:off x="0" y="2016285"/>
          <a:ext cx="7642896" cy="503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/>
            <a:t>Влажная уборка, проветривание</a:t>
          </a:r>
          <a:endParaRPr lang="ru-RU" sz="1800" kern="1200"/>
        </a:p>
      </dsp:txBody>
      <dsp:txXfrm>
        <a:off x="0" y="2016285"/>
        <a:ext cx="7642896" cy="503932"/>
      </dsp:txXfrm>
    </dsp:sp>
    <dsp:sp modelId="{989C6EFA-BB38-46C3-9269-B7B99CB374EB}">
      <dsp:nvSpPr>
        <dsp:cNvPr id="0" name=""/>
        <dsp:cNvSpPr/>
      </dsp:nvSpPr>
      <dsp:spPr>
        <a:xfrm>
          <a:off x="0" y="2520218"/>
          <a:ext cx="7642896" cy="0"/>
        </a:xfrm>
        <a:prstGeom prst="line">
          <a:avLst/>
        </a:prstGeom>
        <a:solidFill>
          <a:schemeClr val="accent4">
            <a:hueOff val="-5999995"/>
            <a:satOff val="0"/>
            <a:lumOff val="-18750"/>
            <a:alphaOff val="0"/>
          </a:schemeClr>
        </a:solidFill>
        <a:ln w="12700" cap="flat" cmpd="sng" algn="ctr">
          <a:solidFill>
            <a:schemeClr val="accent4">
              <a:hueOff val="-5999995"/>
              <a:satOff val="0"/>
              <a:lumOff val="-1875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28C95C-9C8D-4E6F-9670-054833EFA71B}">
      <dsp:nvSpPr>
        <dsp:cNvPr id="0" name=""/>
        <dsp:cNvSpPr/>
      </dsp:nvSpPr>
      <dsp:spPr>
        <a:xfrm>
          <a:off x="0" y="2520218"/>
          <a:ext cx="7642896" cy="503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/>
            <a:t>Отдельная посуда, предметы гигиены</a:t>
          </a:r>
          <a:endParaRPr lang="ru-RU" sz="1800" kern="1200"/>
        </a:p>
      </dsp:txBody>
      <dsp:txXfrm>
        <a:off x="0" y="2520218"/>
        <a:ext cx="7642896" cy="503932"/>
      </dsp:txXfrm>
    </dsp:sp>
    <dsp:sp modelId="{78397AC2-54F1-45F7-88A8-4B1689B6580D}">
      <dsp:nvSpPr>
        <dsp:cNvPr id="0" name=""/>
        <dsp:cNvSpPr/>
      </dsp:nvSpPr>
      <dsp:spPr>
        <a:xfrm>
          <a:off x="0" y="3024151"/>
          <a:ext cx="7642896" cy="0"/>
        </a:xfrm>
        <a:prstGeom prst="line">
          <a:avLst/>
        </a:prstGeom>
        <a:solidFill>
          <a:schemeClr val="accent4">
            <a:hueOff val="-7199995"/>
            <a:satOff val="0"/>
            <a:lumOff val="-22500"/>
            <a:alphaOff val="0"/>
          </a:schemeClr>
        </a:solidFill>
        <a:ln w="12700" cap="flat" cmpd="sng" algn="ctr">
          <a:solidFill>
            <a:schemeClr val="accent4">
              <a:hueOff val="-7199995"/>
              <a:satOff val="0"/>
              <a:lumOff val="-225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965CDA-17C0-4240-ACA0-D661277E0223}">
      <dsp:nvSpPr>
        <dsp:cNvPr id="0" name=""/>
        <dsp:cNvSpPr/>
      </dsp:nvSpPr>
      <dsp:spPr>
        <a:xfrm>
          <a:off x="0" y="3024151"/>
          <a:ext cx="7642896" cy="503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/>
            <a:t>Режим питания</a:t>
          </a:r>
          <a:endParaRPr lang="ru-RU" sz="1800" kern="1200"/>
        </a:p>
      </dsp:txBody>
      <dsp:txXfrm>
        <a:off x="0" y="3024151"/>
        <a:ext cx="7642896" cy="503932"/>
      </dsp:txXfrm>
    </dsp:sp>
    <dsp:sp modelId="{D230A8C1-1E14-4762-A20B-BCCC7560D8DB}">
      <dsp:nvSpPr>
        <dsp:cNvPr id="0" name=""/>
        <dsp:cNvSpPr/>
      </dsp:nvSpPr>
      <dsp:spPr>
        <a:xfrm>
          <a:off x="0" y="3528084"/>
          <a:ext cx="7642896" cy="0"/>
        </a:xfrm>
        <a:prstGeom prst="line">
          <a:avLst/>
        </a:prstGeom>
        <a:solidFill>
          <a:schemeClr val="accent4">
            <a:hueOff val="-8399994"/>
            <a:satOff val="0"/>
            <a:lumOff val="-26250"/>
            <a:alphaOff val="0"/>
          </a:schemeClr>
        </a:solidFill>
        <a:ln w="12700" cap="flat" cmpd="sng" algn="ctr">
          <a:solidFill>
            <a:schemeClr val="accent4">
              <a:hueOff val="-8399994"/>
              <a:satOff val="0"/>
              <a:lumOff val="-2625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098F81-04A3-40F2-AD9E-6B78CD3DEA43}">
      <dsp:nvSpPr>
        <dsp:cNvPr id="0" name=""/>
        <dsp:cNvSpPr/>
      </dsp:nvSpPr>
      <dsp:spPr>
        <a:xfrm>
          <a:off x="0" y="3528084"/>
          <a:ext cx="7642896" cy="503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Все препараты необходимо принимать строго по назначению врача!</a:t>
          </a:r>
          <a:endParaRPr lang="ru-RU" sz="1800" kern="1200" dirty="0"/>
        </a:p>
      </dsp:txBody>
      <dsp:txXfrm>
        <a:off x="0" y="3528084"/>
        <a:ext cx="7642896" cy="503932"/>
      </dsp:txXfrm>
    </dsp:sp>
    <dsp:sp modelId="{0B75B405-6375-4B1D-A608-F47993BE9B86}">
      <dsp:nvSpPr>
        <dsp:cNvPr id="0" name=""/>
        <dsp:cNvSpPr/>
      </dsp:nvSpPr>
      <dsp:spPr>
        <a:xfrm>
          <a:off x="0" y="4032017"/>
          <a:ext cx="7642896" cy="0"/>
        </a:xfrm>
        <a:prstGeom prst="line">
          <a:avLst/>
        </a:prstGeom>
        <a:solidFill>
          <a:schemeClr val="accent4">
            <a:hueOff val="-9599993"/>
            <a:satOff val="0"/>
            <a:lumOff val="-30000"/>
            <a:alphaOff val="0"/>
          </a:schemeClr>
        </a:solidFill>
        <a:ln w="12700" cap="flat" cmpd="sng" algn="ctr">
          <a:solidFill>
            <a:schemeClr val="accent4">
              <a:hueOff val="-9599993"/>
              <a:satOff val="0"/>
              <a:lumOff val="-300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C2234A-F934-4276-802D-D7E862FB0251}">
      <dsp:nvSpPr>
        <dsp:cNvPr id="0" name=""/>
        <dsp:cNvSpPr/>
      </dsp:nvSpPr>
      <dsp:spPr>
        <a:xfrm>
          <a:off x="0" y="4032017"/>
          <a:ext cx="7642896" cy="503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/>
            <a:t>Сообщить врачу об имеющихся заболеваниях!</a:t>
          </a:r>
          <a:endParaRPr lang="ru-RU" sz="1800" kern="1200"/>
        </a:p>
      </dsp:txBody>
      <dsp:txXfrm>
        <a:off x="0" y="4032017"/>
        <a:ext cx="7642896" cy="50393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2B798E-7357-4182-8B37-44C57727A431}">
      <dsp:nvSpPr>
        <dsp:cNvPr id="0" name=""/>
        <dsp:cNvSpPr/>
      </dsp:nvSpPr>
      <dsp:spPr>
        <a:xfrm>
          <a:off x="2178602" y="2612"/>
          <a:ext cx="561911" cy="561911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7197A6F-D005-4F30-8999-C3903293330F}">
      <dsp:nvSpPr>
        <dsp:cNvPr id="0" name=""/>
        <dsp:cNvSpPr/>
      </dsp:nvSpPr>
      <dsp:spPr>
        <a:xfrm>
          <a:off x="2459558" y="2612"/>
          <a:ext cx="2998001" cy="561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mtClean="0"/>
            <a:t>Сбалансированное питание (витамины, минералы, фрукты, овощи, фитонциды)</a:t>
          </a:r>
          <a:endParaRPr lang="ru-RU" sz="1300" kern="1200"/>
        </a:p>
      </dsp:txBody>
      <dsp:txXfrm>
        <a:off x="2459558" y="2612"/>
        <a:ext cx="2998001" cy="561911"/>
      </dsp:txXfrm>
    </dsp:sp>
    <dsp:sp modelId="{B0C15FCC-CB24-4064-8B14-C303A232F0F1}">
      <dsp:nvSpPr>
        <dsp:cNvPr id="0" name=""/>
        <dsp:cNvSpPr/>
      </dsp:nvSpPr>
      <dsp:spPr>
        <a:xfrm>
          <a:off x="2178602" y="564523"/>
          <a:ext cx="561911" cy="561911"/>
        </a:xfrm>
        <a:prstGeom prst="ellipse">
          <a:avLst/>
        </a:prstGeom>
        <a:solidFill>
          <a:schemeClr val="accent4">
            <a:alpha val="50000"/>
            <a:hueOff val="-1199999"/>
            <a:satOff val="0"/>
            <a:lumOff val="-375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FF7FD3A-8074-4E30-8EF7-ACC7D03AA04A}">
      <dsp:nvSpPr>
        <dsp:cNvPr id="0" name=""/>
        <dsp:cNvSpPr/>
      </dsp:nvSpPr>
      <dsp:spPr>
        <a:xfrm>
          <a:off x="2459558" y="564523"/>
          <a:ext cx="2998001" cy="561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Питьевой режим</a:t>
          </a:r>
          <a:endParaRPr lang="ru-RU" sz="1300" kern="1200" dirty="0"/>
        </a:p>
      </dsp:txBody>
      <dsp:txXfrm>
        <a:off x="2459558" y="564523"/>
        <a:ext cx="2998001" cy="561911"/>
      </dsp:txXfrm>
    </dsp:sp>
    <dsp:sp modelId="{97DFB39F-F546-49EE-9AFD-7D64F558D224}">
      <dsp:nvSpPr>
        <dsp:cNvPr id="0" name=""/>
        <dsp:cNvSpPr/>
      </dsp:nvSpPr>
      <dsp:spPr>
        <a:xfrm>
          <a:off x="2178602" y="1126434"/>
          <a:ext cx="561911" cy="561911"/>
        </a:xfrm>
        <a:prstGeom prst="ellipse">
          <a:avLst/>
        </a:prstGeom>
        <a:solidFill>
          <a:schemeClr val="accent4">
            <a:alpha val="50000"/>
            <a:hueOff val="-2399998"/>
            <a:satOff val="0"/>
            <a:lumOff val="-75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B624A99-344D-4804-979F-D46C7F236FD1}">
      <dsp:nvSpPr>
        <dsp:cNvPr id="0" name=""/>
        <dsp:cNvSpPr/>
      </dsp:nvSpPr>
      <dsp:spPr>
        <a:xfrm>
          <a:off x="2459558" y="1126434"/>
          <a:ext cx="2998001" cy="561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mtClean="0"/>
            <a:t>Адекватная физическая нагрузка</a:t>
          </a:r>
          <a:endParaRPr lang="ru-RU" sz="1300" kern="1200"/>
        </a:p>
      </dsp:txBody>
      <dsp:txXfrm>
        <a:off x="2459558" y="1126434"/>
        <a:ext cx="2998001" cy="561911"/>
      </dsp:txXfrm>
    </dsp:sp>
    <dsp:sp modelId="{8580EC97-9770-4311-A298-E4D5685A30F3}">
      <dsp:nvSpPr>
        <dsp:cNvPr id="0" name=""/>
        <dsp:cNvSpPr/>
      </dsp:nvSpPr>
      <dsp:spPr>
        <a:xfrm>
          <a:off x="2178602" y="1688345"/>
          <a:ext cx="561911" cy="561911"/>
        </a:xfrm>
        <a:prstGeom prst="ellipse">
          <a:avLst/>
        </a:prstGeom>
        <a:solidFill>
          <a:schemeClr val="accent4">
            <a:alpha val="50000"/>
            <a:hueOff val="-3599997"/>
            <a:satOff val="0"/>
            <a:lumOff val="-1125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BDB0B9C-6FBC-4510-B56E-1BF3B09B746E}">
      <dsp:nvSpPr>
        <dsp:cNvPr id="0" name=""/>
        <dsp:cNvSpPr/>
      </dsp:nvSpPr>
      <dsp:spPr>
        <a:xfrm>
          <a:off x="2459558" y="1688345"/>
          <a:ext cx="2998001" cy="561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Мытье рук с мылом</a:t>
          </a:r>
          <a:endParaRPr lang="ru-RU" sz="1300" kern="1200" dirty="0"/>
        </a:p>
      </dsp:txBody>
      <dsp:txXfrm>
        <a:off x="2459558" y="1688345"/>
        <a:ext cx="2998001" cy="561911"/>
      </dsp:txXfrm>
    </dsp:sp>
    <dsp:sp modelId="{CF724308-D524-4B2D-A00E-79E2728ADF91}">
      <dsp:nvSpPr>
        <dsp:cNvPr id="0" name=""/>
        <dsp:cNvSpPr/>
      </dsp:nvSpPr>
      <dsp:spPr>
        <a:xfrm>
          <a:off x="2178602" y="2250256"/>
          <a:ext cx="561911" cy="561911"/>
        </a:xfrm>
        <a:prstGeom prst="ellipse">
          <a:avLst/>
        </a:prstGeom>
        <a:solidFill>
          <a:schemeClr val="accent4">
            <a:alpha val="50000"/>
            <a:hueOff val="-4799996"/>
            <a:satOff val="0"/>
            <a:lumOff val="-15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2DF6F0C-2F02-42B4-8DE0-27D9B0C1C138}">
      <dsp:nvSpPr>
        <dsp:cNvPr id="0" name=""/>
        <dsp:cNvSpPr/>
      </dsp:nvSpPr>
      <dsp:spPr>
        <a:xfrm>
          <a:off x="2459558" y="2250256"/>
          <a:ext cx="2998001" cy="561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Проветривание помещений</a:t>
          </a:r>
          <a:endParaRPr lang="ru-RU" sz="1300" kern="1200" dirty="0"/>
        </a:p>
      </dsp:txBody>
      <dsp:txXfrm>
        <a:off x="2459558" y="2250256"/>
        <a:ext cx="2998001" cy="561911"/>
      </dsp:txXfrm>
    </dsp:sp>
    <dsp:sp modelId="{55E81B0F-6A91-4ACA-9EA7-D4E9D91E2840}">
      <dsp:nvSpPr>
        <dsp:cNvPr id="0" name=""/>
        <dsp:cNvSpPr/>
      </dsp:nvSpPr>
      <dsp:spPr>
        <a:xfrm>
          <a:off x="2178602" y="2812167"/>
          <a:ext cx="561911" cy="561911"/>
        </a:xfrm>
        <a:prstGeom prst="ellipse">
          <a:avLst/>
        </a:prstGeom>
        <a:solidFill>
          <a:schemeClr val="accent4">
            <a:alpha val="50000"/>
            <a:hueOff val="-5999995"/>
            <a:satOff val="0"/>
            <a:lumOff val="-1875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A7A47C2-FE9E-4D2D-A077-70D69A91FEBD}">
      <dsp:nvSpPr>
        <dsp:cNvPr id="0" name=""/>
        <dsp:cNvSpPr/>
      </dsp:nvSpPr>
      <dsp:spPr>
        <a:xfrm>
          <a:off x="2459558" y="2812167"/>
          <a:ext cx="2998001" cy="561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mtClean="0"/>
            <a:t>Избегать мест большого скопления людей</a:t>
          </a:r>
          <a:endParaRPr lang="ru-RU" sz="1300" kern="1200" dirty="0"/>
        </a:p>
      </dsp:txBody>
      <dsp:txXfrm>
        <a:off x="2459558" y="2812167"/>
        <a:ext cx="2998001" cy="561911"/>
      </dsp:txXfrm>
    </dsp:sp>
    <dsp:sp modelId="{F69E6954-1E24-4663-854A-8665253C2E68}">
      <dsp:nvSpPr>
        <dsp:cNvPr id="0" name=""/>
        <dsp:cNvSpPr/>
      </dsp:nvSpPr>
      <dsp:spPr>
        <a:xfrm>
          <a:off x="2178602" y="3374078"/>
          <a:ext cx="561911" cy="561911"/>
        </a:xfrm>
        <a:prstGeom prst="ellipse">
          <a:avLst/>
        </a:prstGeom>
        <a:solidFill>
          <a:schemeClr val="accent4">
            <a:alpha val="50000"/>
            <a:hueOff val="-7199995"/>
            <a:satOff val="0"/>
            <a:lumOff val="-225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92FC927-DD59-4D79-BA18-074B26F8EBD1}">
      <dsp:nvSpPr>
        <dsp:cNvPr id="0" name=""/>
        <dsp:cNvSpPr/>
      </dsp:nvSpPr>
      <dsp:spPr>
        <a:xfrm>
          <a:off x="2459558" y="3374078"/>
          <a:ext cx="2998001" cy="561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Укрепление иммунитета, повышение стрессоустойчивости</a:t>
          </a:r>
          <a:endParaRPr lang="ru-RU" sz="1300" kern="1200" dirty="0"/>
        </a:p>
      </dsp:txBody>
      <dsp:txXfrm>
        <a:off x="2459558" y="3374078"/>
        <a:ext cx="2998001" cy="561911"/>
      </dsp:txXfrm>
    </dsp:sp>
    <dsp:sp modelId="{391C6754-D434-4031-A9E2-BDF69DEDFAE9}">
      <dsp:nvSpPr>
        <dsp:cNvPr id="0" name=""/>
        <dsp:cNvSpPr/>
      </dsp:nvSpPr>
      <dsp:spPr>
        <a:xfrm>
          <a:off x="2178602" y="3935989"/>
          <a:ext cx="561911" cy="561911"/>
        </a:xfrm>
        <a:prstGeom prst="ellipse">
          <a:avLst/>
        </a:prstGeom>
        <a:solidFill>
          <a:schemeClr val="accent4">
            <a:alpha val="50000"/>
            <a:hueOff val="-8399994"/>
            <a:satOff val="0"/>
            <a:lumOff val="-2625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22A0175-A590-4088-ABE9-E959138E04B0}">
      <dsp:nvSpPr>
        <dsp:cNvPr id="0" name=""/>
        <dsp:cNvSpPr/>
      </dsp:nvSpPr>
      <dsp:spPr>
        <a:xfrm>
          <a:off x="2459558" y="3935989"/>
          <a:ext cx="2998001" cy="561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Прием противовирусных препаратов (по рекомендации врача), иммуностимуляторов</a:t>
          </a:r>
          <a:endParaRPr lang="ru-RU" sz="1300" kern="1200" dirty="0"/>
        </a:p>
      </dsp:txBody>
      <dsp:txXfrm>
        <a:off x="2459558" y="3935989"/>
        <a:ext cx="2998001" cy="561911"/>
      </dsp:txXfrm>
    </dsp:sp>
    <dsp:sp modelId="{54F04484-4B85-4E1E-AAB6-39054BCFB7BF}">
      <dsp:nvSpPr>
        <dsp:cNvPr id="0" name=""/>
        <dsp:cNvSpPr/>
      </dsp:nvSpPr>
      <dsp:spPr>
        <a:xfrm>
          <a:off x="2178602" y="4497900"/>
          <a:ext cx="561911" cy="561911"/>
        </a:xfrm>
        <a:prstGeom prst="ellipse">
          <a:avLst/>
        </a:prstGeom>
        <a:solidFill>
          <a:schemeClr val="accent4">
            <a:alpha val="50000"/>
            <a:hueOff val="-9599993"/>
            <a:satOff val="0"/>
            <a:lumOff val="-3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62618CB-A25A-45C7-8891-27B3C46BE43C}">
      <dsp:nvSpPr>
        <dsp:cNvPr id="0" name=""/>
        <dsp:cNvSpPr/>
      </dsp:nvSpPr>
      <dsp:spPr>
        <a:xfrm>
          <a:off x="2459558" y="4497900"/>
          <a:ext cx="2998001" cy="561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Масочный режим</a:t>
          </a:r>
          <a:endParaRPr lang="ru-RU" sz="1300" kern="1200" dirty="0"/>
        </a:p>
      </dsp:txBody>
      <dsp:txXfrm>
        <a:off x="2459558" y="4497900"/>
        <a:ext cx="2998001" cy="56191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6EDAF4-6916-46E4-B96B-62698ADFCF36}">
      <dsp:nvSpPr>
        <dsp:cNvPr id="0" name=""/>
        <dsp:cNvSpPr/>
      </dsp:nvSpPr>
      <dsp:spPr>
        <a:xfrm rot="16200000">
          <a:off x="784404" y="-784404"/>
          <a:ext cx="2355627" cy="3924436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Прививочная кампания против гриппа стартовала 5 сентября 2022 года</a:t>
          </a:r>
          <a:r>
            <a:rPr lang="ru-RU" sz="1500" kern="1200" smtClean="0"/>
            <a:t>! </a:t>
          </a:r>
          <a:endParaRPr lang="ru-RU" sz="1500" kern="1200" dirty="0"/>
        </a:p>
      </dsp:txBody>
      <dsp:txXfrm rot="5400000">
        <a:off x="-1" y="1"/>
        <a:ext cx="3924436" cy="1766720"/>
      </dsp:txXfrm>
    </dsp:sp>
    <dsp:sp modelId="{90EBAA26-CF50-4EFA-A9B0-159A6C7B4ADE}">
      <dsp:nvSpPr>
        <dsp:cNvPr id="0" name=""/>
        <dsp:cNvSpPr/>
      </dsp:nvSpPr>
      <dsp:spPr>
        <a:xfrm>
          <a:off x="3924436" y="0"/>
          <a:ext cx="3924436" cy="2355627"/>
        </a:xfrm>
        <a:prstGeom prst="round1Rect">
          <a:avLst/>
        </a:prstGeom>
        <a:solidFill>
          <a:schemeClr val="accent4">
            <a:hueOff val="-3199998"/>
            <a:satOff val="0"/>
            <a:lumOff val="-1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В ходе подготовки к предстоящему </a:t>
          </a:r>
          <a:r>
            <a:rPr lang="ru-RU" sz="1500" kern="1200" dirty="0" err="1" smtClean="0"/>
            <a:t>эпид</a:t>
          </a:r>
          <a:r>
            <a:rPr lang="ru-RU" sz="1500" kern="1200" dirty="0" smtClean="0"/>
            <a:t>. сезону 2022-2023 запланировано привить не менее 1,562 млн. человек</a:t>
          </a:r>
          <a:endParaRPr lang="ru-RU" sz="15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/>
            <a:t>(</a:t>
          </a:r>
          <a:r>
            <a:rPr lang="ru-RU" sz="1200" kern="1200" dirty="0" smtClean="0"/>
            <a:t>60,0% от совокупного населения)</a:t>
          </a:r>
          <a:endParaRPr lang="ru-RU" sz="1200" kern="1200" dirty="0"/>
        </a:p>
      </dsp:txBody>
      <dsp:txXfrm>
        <a:off x="3924436" y="0"/>
        <a:ext cx="3924436" cy="1766720"/>
      </dsp:txXfrm>
    </dsp:sp>
    <dsp:sp modelId="{358D41FC-069B-4868-A505-8554AEEDFDFA}">
      <dsp:nvSpPr>
        <dsp:cNvPr id="0" name=""/>
        <dsp:cNvSpPr/>
      </dsp:nvSpPr>
      <dsp:spPr>
        <a:xfrm rot="10800000">
          <a:off x="0" y="2355627"/>
          <a:ext cx="3924436" cy="2355627"/>
        </a:xfrm>
        <a:prstGeom prst="round1Rect">
          <a:avLst/>
        </a:prstGeom>
        <a:solidFill>
          <a:schemeClr val="accent4">
            <a:hueOff val="-6399995"/>
            <a:satOff val="0"/>
            <a:lumOff val="-2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Показана всем!</a:t>
          </a:r>
          <a:endParaRPr lang="ru-RU" sz="2800" kern="1200" dirty="0"/>
        </a:p>
      </dsp:txBody>
      <dsp:txXfrm rot="10800000">
        <a:off x="0" y="2944533"/>
        <a:ext cx="3924436" cy="1766720"/>
      </dsp:txXfrm>
    </dsp:sp>
    <dsp:sp modelId="{9A33924A-2DC4-40E8-A724-9F50E8706725}">
      <dsp:nvSpPr>
        <dsp:cNvPr id="0" name=""/>
        <dsp:cNvSpPr/>
      </dsp:nvSpPr>
      <dsp:spPr>
        <a:xfrm rot="5400000">
          <a:off x="4708840" y="1571222"/>
          <a:ext cx="2355627" cy="3924436"/>
        </a:xfrm>
        <a:prstGeom prst="round1Rect">
          <a:avLst/>
        </a:prstGeom>
        <a:solidFill>
          <a:schemeClr val="accent4">
            <a:hueOff val="-9599993"/>
            <a:satOff val="0"/>
            <a:lumOff val="-3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Группы риска, подлежащие вакцинации:</a:t>
          </a:r>
          <a:endParaRPr lang="ru-RU" sz="15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беременные на любом сроке, </a:t>
          </a:r>
          <a:endParaRPr lang="ru-RU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дети от 6 мес. до 5 лет</a:t>
          </a:r>
          <a:r>
            <a:rPr lang="ru-RU" sz="1200" kern="1200" smtClean="0"/>
            <a:t>, </a:t>
          </a:r>
          <a:endParaRPr lang="ru-RU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/>
            <a:t>пожилые </a:t>
          </a:r>
          <a:r>
            <a:rPr lang="ru-RU" sz="1200" kern="1200" dirty="0" smtClean="0"/>
            <a:t>лица старше 65 лет, лица с хроническими заболеваниями</a:t>
          </a:r>
          <a:r>
            <a:rPr lang="ru-RU" sz="1200" kern="1200" smtClean="0"/>
            <a:t>, </a:t>
          </a:r>
          <a:endParaRPr lang="ru-RU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/>
            <a:t>лица</a:t>
          </a:r>
          <a:r>
            <a:rPr lang="ru-RU" sz="1200" kern="1200" dirty="0" smtClean="0"/>
            <a:t>, контактирующие по роду службы с большим количеством людей (медицинские, педагогические работники, сфера обслуживания)</a:t>
          </a:r>
          <a:endParaRPr lang="ru-RU" sz="1200" kern="1200" dirty="0"/>
        </a:p>
      </dsp:txBody>
      <dsp:txXfrm rot="-5400000">
        <a:off x="3924435" y="2944533"/>
        <a:ext cx="3924436" cy="1766720"/>
      </dsp:txXfrm>
    </dsp:sp>
    <dsp:sp modelId="{D0017787-4162-4260-91AD-BE1F2E6EBC68}">
      <dsp:nvSpPr>
        <dsp:cNvPr id="0" name=""/>
        <dsp:cNvSpPr/>
      </dsp:nvSpPr>
      <dsp:spPr>
        <a:xfrm>
          <a:off x="2747105" y="1766720"/>
          <a:ext cx="2354661" cy="1177813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.</a:t>
          </a:r>
          <a:endParaRPr lang="ru-RU" sz="1500" kern="1200" dirty="0"/>
        </a:p>
      </dsp:txBody>
      <dsp:txXfrm>
        <a:off x="2804601" y="1824216"/>
        <a:ext cx="2239669" cy="106282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0F8688-CE66-4D50-95CC-957B48B2BA01}">
      <dsp:nvSpPr>
        <dsp:cNvPr id="0" name=""/>
        <dsp:cNvSpPr/>
      </dsp:nvSpPr>
      <dsp:spPr>
        <a:xfrm>
          <a:off x="317998" y="1136"/>
          <a:ext cx="796831" cy="796831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6D6D8D3-01DD-4CE0-A936-2E831703A702}">
      <dsp:nvSpPr>
        <dsp:cNvPr id="0" name=""/>
        <dsp:cNvSpPr/>
      </dsp:nvSpPr>
      <dsp:spPr>
        <a:xfrm>
          <a:off x="716414" y="1136"/>
          <a:ext cx="4251387" cy="7968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/>
            <a:t>Прививка включена в национальный календарь профилактических прививок</a:t>
          </a:r>
          <a:endParaRPr lang="ru-RU" sz="1400" kern="1200"/>
        </a:p>
      </dsp:txBody>
      <dsp:txXfrm>
        <a:off x="716414" y="1136"/>
        <a:ext cx="4251387" cy="796831"/>
      </dsp:txXfrm>
    </dsp:sp>
    <dsp:sp modelId="{B54BA22C-2CAE-4315-859A-856C7526B052}">
      <dsp:nvSpPr>
        <dsp:cNvPr id="0" name=""/>
        <dsp:cNvSpPr/>
      </dsp:nvSpPr>
      <dsp:spPr>
        <a:xfrm>
          <a:off x="317998" y="797967"/>
          <a:ext cx="796831" cy="796831"/>
        </a:xfrm>
        <a:prstGeom prst="ellipse">
          <a:avLst/>
        </a:prstGeom>
        <a:solidFill>
          <a:schemeClr val="accent4">
            <a:alpha val="50000"/>
            <a:hueOff val="-1919999"/>
            <a:satOff val="0"/>
            <a:lumOff val="-6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9924880-9C02-47E7-8986-77A711153DE7}">
      <dsp:nvSpPr>
        <dsp:cNvPr id="0" name=""/>
        <dsp:cNvSpPr/>
      </dsp:nvSpPr>
      <dsp:spPr>
        <a:xfrm>
          <a:off x="716414" y="797967"/>
          <a:ext cx="4251387" cy="7968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Цель вакцинации: снижение уровня заболеваемости, снижение тяжести, снижение развития осложнений и количества летальных случаев</a:t>
          </a:r>
          <a:endParaRPr lang="ru-RU" sz="1400" kern="1200" dirty="0"/>
        </a:p>
      </dsp:txBody>
      <dsp:txXfrm>
        <a:off x="716414" y="797967"/>
        <a:ext cx="4251387" cy="796831"/>
      </dsp:txXfrm>
    </dsp:sp>
    <dsp:sp modelId="{0BB90898-B8C7-45BE-9010-6E5727D884CD}">
      <dsp:nvSpPr>
        <dsp:cNvPr id="0" name=""/>
        <dsp:cNvSpPr/>
      </dsp:nvSpPr>
      <dsp:spPr>
        <a:xfrm>
          <a:off x="317998" y="1594799"/>
          <a:ext cx="796831" cy="796831"/>
        </a:xfrm>
        <a:prstGeom prst="ellipse">
          <a:avLst/>
        </a:prstGeom>
        <a:solidFill>
          <a:schemeClr val="accent4">
            <a:alpha val="50000"/>
            <a:hueOff val="-3839997"/>
            <a:satOff val="0"/>
            <a:lumOff val="-12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048A7FC-184B-4977-B9C2-24ABB6AC60D5}">
      <dsp:nvSpPr>
        <dsp:cNvPr id="0" name=""/>
        <dsp:cNvSpPr/>
      </dsp:nvSpPr>
      <dsp:spPr>
        <a:xfrm>
          <a:off x="716414" y="1594799"/>
          <a:ext cx="4251387" cy="7968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/>
            <a:t>Состав вакцин меняется каждый год</a:t>
          </a:r>
          <a:endParaRPr lang="ru-RU" sz="1400" kern="1200"/>
        </a:p>
      </dsp:txBody>
      <dsp:txXfrm>
        <a:off x="716414" y="1594799"/>
        <a:ext cx="4251387" cy="796831"/>
      </dsp:txXfrm>
    </dsp:sp>
    <dsp:sp modelId="{A6B50625-707B-4A78-8155-2B0E37A32256}">
      <dsp:nvSpPr>
        <dsp:cNvPr id="0" name=""/>
        <dsp:cNvSpPr/>
      </dsp:nvSpPr>
      <dsp:spPr>
        <a:xfrm>
          <a:off x="317998" y="2391631"/>
          <a:ext cx="796831" cy="796831"/>
        </a:xfrm>
        <a:prstGeom prst="ellipse">
          <a:avLst/>
        </a:prstGeom>
        <a:solidFill>
          <a:schemeClr val="accent4">
            <a:alpha val="50000"/>
            <a:hueOff val="-5759996"/>
            <a:satOff val="0"/>
            <a:lumOff val="-18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8B62EED-A3AD-4540-8E23-A601F164B605}">
      <dsp:nvSpPr>
        <dsp:cNvPr id="0" name=""/>
        <dsp:cNvSpPr/>
      </dsp:nvSpPr>
      <dsp:spPr>
        <a:xfrm>
          <a:off x="716414" y="2391631"/>
          <a:ext cx="4251387" cy="7968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Иммунитет формируется через 14 дней и сохраняется в течение всего сезона</a:t>
          </a:r>
          <a:endParaRPr lang="ru-RU" sz="1400" kern="1200" dirty="0"/>
        </a:p>
      </dsp:txBody>
      <dsp:txXfrm>
        <a:off x="716414" y="2391631"/>
        <a:ext cx="4251387" cy="796831"/>
      </dsp:txXfrm>
    </dsp:sp>
    <dsp:sp modelId="{90891D74-3A02-4432-9BF7-100C61F84EA7}">
      <dsp:nvSpPr>
        <dsp:cNvPr id="0" name=""/>
        <dsp:cNvSpPr/>
      </dsp:nvSpPr>
      <dsp:spPr>
        <a:xfrm>
          <a:off x="317998" y="3188462"/>
          <a:ext cx="796831" cy="796831"/>
        </a:xfrm>
        <a:prstGeom prst="ellipse">
          <a:avLst/>
        </a:prstGeom>
        <a:solidFill>
          <a:schemeClr val="accent4">
            <a:alpha val="50000"/>
            <a:hueOff val="-7679994"/>
            <a:satOff val="0"/>
            <a:lumOff val="-24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8B3A42E-AB63-4FB0-B117-7ABD2D81BE38}">
      <dsp:nvSpPr>
        <dsp:cNvPr id="0" name=""/>
        <dsp:cNvSpPr/>
      </dsp:nvSpPr>
      <dsp:spPr>
        <a:xfrm>
          <a:off x="716414" y="3188462"/>
          <a:ext cx="4251387" cy="7968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/>
            <a:t>Дети с 6 мес. до 3 лет прививаются 2х-кратно, взрослые 1 раз в год</a:t>
          </a:r>
          <a:endParaRPr lang="ru-RU" sz="1400" kern="1200"/>
        </a:p>
      </dsp:txBody>
      <dsp:txXfrm>
        <a:off x="716414" y="3188462"/>
        <a:ext cx="4251387" cy="796831"/>
      </dsp:txXfrm>
    </dsp:sp>
    <dsp:sp modelId="{7AC89ABC-BF59-4C6B-86C8-6FA7D61B2E8B}">
      <dsp:nvSpPr>
        <dsp:cNvPr id="0" name=""/>
        <dsp:cNvSpPr/>
      </dsp:nvSpPr>
      <dsp:spPr>
        <a:xfrm>
          <a:off x="317998" y="3985294"/>
          <a:ext cx="796831" cy="796831"/>
        </a:xfrm>
        <a:prstGeom prst="ellipse">
          <a:avLst/>
        </a:prstGeom>
        <a:solidFill>
          <a:schemeClr val="accent4">
            <a:alpha val="50000"/>
            <a:hueOff val="-9599993"/>
            <a:satOff val="0"/>
            <a:lumOff val="-3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39B1638-974F-43DD-8FE0-F988C77665B8}">
      <dsp:nvSpPr>
        <dsp:cNvPr id="0" name=""/>
        <dsp:cNvSpPr/>
      </dsp:nvSpPr>
      <dsp:spPr>
        <a:xfrm>
          <a:off x="716414" y="3985294"/>
          <a:ext cx="4251387" cy="7968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Противопоказания: аллергические или температурные реакции на предыдущую вакцинацию, аллергические реакции на куриный белок</a:t>
          </a:r>
          <a:endParaRPr lang="ru-RU" sz="1400" kern="1200" dirty="0"/>
        </a:p>
      </dsp:txBody>
      <dsp:txXfrm>
        <a:off x="716414" y="3985294"/>
        <a:ext cx="4251387" cy="7968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F0A2A8-D39D-4BE0-8614-FFBF3ED04820}">
      <dsp:nvSpPr>
        <dsp:cNvPr id="0" name=""/>
        <dsp:cNvSpPr/>
      </dsp:nvSpPr>
      <dsp:spPr>
        <a:xfrm>
          <a:off x="0" y="201098"/>
          <a:ext cx="4038600" cy="100035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Относится к семейству </a:t>
          </a:r>
          <a:r>
            <a:rPr lang="ru-RU" sz="1900" kern="1200" dirty="0" err="1" smtClean="0"/>
            <a:t>ортомиксовирусов</a:t>
          </a:r>
          <a:r>
            <a:rPr lang="ru-RU" sz="1900" kern="1200" dirty="0" smtClean="0"/>
            <a:t>, РНК-содержащий </a:t>
          </a:r>
          <a:endParaRPr lang="ru-RU" sz="1900" kern="1200" dirty="0"/>
        </a:p>
      </dsp:txBody>
      <dsp:txXfrm>
        <a:off x="48833" y="249931"/>
        <a:ext cx="3940934" cy="902684"/>
      </dsp:txXfrm>
    </dsp:sp>
    <dsp:sp modelId="{CD02550A-7431-4989-BB69-D0A238674086}">
      <dsp:nvSpPr>
        <dsp:cNvPr id="0" name=""/>
        <dsp:cNvSpPr/>
      </dsp:nvSpPr>
      <dsp:spPr>
        <a:xfrm>
          <a:off x="0" y="1201448"/>
          <a:ext cx="4038600" cy="14945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226" tIns="24130" rIns="135128" bIns="2413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500" kern="1200" smtClean="0"/>
            <a:t>Н – гемагглютинин </a:t>
          </a:r>
          <a:r>
            <a:rPr lang="ru-RU" sz="1500" kern="1200" dirty="0" smtClean="0"/>
            <a:t>отвечает за способность вируса присоединяться к клетке-хозяину</a:t>
          </a:r>
          <a:endParaRPr lang="ru-RU" sz="15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500" kern="1200" dirty="0" smtClean="0"/>
            <a:t>N</a:t>
          </a:r>
          <a:r>
            <a:rPr lang="ru-RU" sz="1500" kern="1200" dirty="0" smtClean="0"/>
            <a:t> – нейраминидаза, отвечает за способность вируса проникать в клетку и способность выхода новых вирусных частиц из клетки после размножения</a:t>
          </a:r>
          <a:endParaRPr lang="ru-RU" sz="1500" kern="1200" dirty="0"/>
        </a:p>
      </dsp:txBody>
      <dsp:txXfrm>
        <a:off x="0" y="1201448"/>
        <a:ext cx="4038600" cy="1494540"/>
      </dsp:txXfrm>
    </dsp:sp>
    <dsp:sp modelId="{0BA32327-A04B-4DAD-BFA2-649C560EA850}">
      <dsp:nvSpPr>
        <dsp:cNvPr id="0" name=""/>
        <dsp:cNvSpPr/>
      </dsp:nvSpPr>
      <dsp:spPr>
        <a:xfrm>
          <a:off x="0" y="2695988"/>
          <a:ext cx="4038600" cy="1000350"/>
        </a:xfrm>
        <a:prstGeom prst="roundRect">
          <a:avLst/>
        </a:prstGeom>
        <a:solidFill>
          <a:schemeClr val="accent4">
            <a:hueOff val="-4799996"/>
            <a:satOff val="0"/>
            <a:lumOff val="-15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Известно более 2000 вирусов гриппа</a:t>
          </a:r>
          <a:endParaRPr lang="ru-RU" sz="1900" kern="1200" dirty="0"/>
        </a:p>
      </dsp:txBody>
      <dsp:txXfrm>
        <a:off x="48833" y="2744821"/>
        <a:ext cx="3940934" cy="902684"/>
      </dsp:txXfrm>
    </dsp:sp>
    <dsp:sp modelId="{8A2C9D23-FF2A-474C-BF85-9131A78263DB}">
      <dsp:nvSpPr>
        <dsp:cNvPr id="0" name=""/>
        <dsp:cNvSpPr/>
      </dsp:nvSpPr>
      <dsp:spPr>
        <a:xfrm>
          <a:off x="0" y="3751058"/>
          <a:ext cx="4038600" cy="1000350"/>
        </a:xfrm>
        <a:prstGeom prst="roundRect">
          <a:avLst/>
        </a:prstGeom>
        <a:solidFill>
          <a:schemeClr val="accent4">
            <a:hueOff val="-9599993"/>
            <a:satOff val="0"/>
            <a:lumOff val="-3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smtClean="0"/>
            <a:t>В теплом воздухе вирус живет несколько часов, а в холодном значительно дольше</a:t>
          </a:r>
          <a:endParaRPr lang="ru-RU" sz="1900" kern="1200"/>
        </a:p>
      </dsp:txBody>
      <dsp:txXfrm>
        <a:off x="48833" y="3799891"/>
        <a:ext cx="3940934" cy="9026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1FE1D5-DDA2-47E8-A990-A5E3C6C89A22}">
      <dsp:nvSpPr>
        <dsp:cNvPr id="0" name=""/>
        <dsp:cNvSpPr/>
      </dsp:nvSpPr>
      <dsp:spPr>
        <a:xfrm>
          <a:off x="3800158" y="318521"/>
          <a:ext cx="4226748" cy="4259501"/>
        </a:xfrm>
        <a:prstGeom prst="donut">
          <a:avLst>
            <a:gd name="adj" fmla="val 110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81D135-E91C-4A9D-A9FE-4DF96765EF8D}">
      <dsp:nvSpPr>
        <dsp:cNvPr id="0" name=""/>
        <dsp:cNvSpPr/>
      </dsp:nvSpPr>
      <dsp:spPr>
        <a:xfrm>
          <a:off x="2297" y="584949"/>
          <a:ext cx="4928601" cy="372647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F481A9-B4ED-4965-8A5E-1E7BB66B5957}">
      <dsp:nvSpPr>
        <dsp:cNvPr id="0" name=""/>
        <dsp:cNvSpPr/>
      </dsp:nvSpPr>
      <dsp:spPr>
        <a:xfrm>
          <a:off x="4350737" y="885470"/>
          <a:ext cx="3125589" cy="3125452"/>
        </a:xfrm>
        <a:prstGeom prst="ellipse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Размножение вирусов протекает с исключительно высокой скоростью: в верхних дыхательных путях 1 вирусная частица через 8 часов способна размножиться до 10 тысяч, а к концу первых суток до 10 млн!</a:t>
          </a:r>
          <a:endParaRPr lang="ru-RU" sz="1400" kern="1200" dirty="0"/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Инкубационный период короткий: 1-2 суток</a:t>
          </a:r>
          <a:endParaRPr lang="ru-RU" sz="1100" kern="1200" dirty="0"/>
        </a:p>
      </dsp:txBody>
      <dsp:txXfrm>
        <a:off x="4808469" y="1343182"/>
        <a:ext cx="2210125" cy="22100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71E2AB-851E-4A7D-962E-DFF57901D8C6}">
      <dsp:nvSpPr>
        <dsp:cNvPr id="0" name=""/>
        <dsp:cNvSpPr/>
      </dsp:nvSpPr>
      <dsp:spPr>
        <a:xfrm>
          <a:off x="1843" y="450723"/>
          <a:ext cx="4339912" cy="4355137"/>
        </a:xfrm>
        <a:prstGeom prst="donut">
          <a:avLst>
            <a:gd name="adj" fmla="val 110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AE86BC-7FC7-4FAF-942B-B5B10120640C}">
      <dsp:nvSpPr>
        <dsp:cNvPr id="0" name=""/>
        <dsp:cNvSpPr/>
      </dsp:nvSpPr>
      <dsp:spPr>
        <a:xfrm>
          <a:off x="3200834" y="680552"/>
          <a:ext cx="5152093" cy="389545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3FF3A5-ED67-40C3-BFB3-7DFDEC641306}">
      <dsp:nvSpPr>
        <dsp:cNvPr id="0" name=""/>
        <dsp:cNvSpPr/>
      </dsp:nvSpPr>
      <dsp:spPr>
        <a:xfrm>
          <a:off x="538137" y="994624"/>
          <a:ext cx="3267322" cy="3267179"/>
        </a:xfrm>
        <a:prstGeom prst="ellipse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0" kern="1200" baseline="0" dirty="0" smtClean="0"/>
            <a:t>Периодически повторяясь, грипп и ОРЗ уносят в течение всей жизни суммарно </a:t>
          </a:r>
          <a:r>
            <a:rPr lang="ru-RU" sz="1700" b="1" i="0" kern="1200" baseline="0" smtClean="0"/>
            <a:t>около 1 года, так как человек проводит все это время в недеятельном состоянии!</a:t>
          </a:r>
          <a:endParaRPr lang="ru-RU" sz="1700" kern="1200" dirty="0"/>
        </a:p>
      </dsp:txBody>
      <dsp:txXfrm>
        <a:off x="1016625" y="1473091"/>
        <a:ext cx="2310346" cy="231024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F0FB16-0988-47D2-A5F4-EDC1F3E632C2}">
      <dsp:nvSpPr>
        <dsp:cNvPr id="0" name=""/>
        <dsp:cNvSpPr/>
      </dsp:nvSpPr>
      <dsp:spPr>
        <a:xfrm rot="16200000">
          <a:off x="-1064452" y="1066938"/>
          <a:ext cx="4525963" cy="2392085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1605" bIns="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err="1" smtClean="0"/>
            <a:t>Эпид.сезон</a:t>
          </a:r>
          <a:r>
            <a:rPr lang="ru-RU" sz="1900" kern="1200" dirty="0" smtClean="0"/>
            <a:t> 2021-2022 гг. в Пермском крае характеризовался ранним началом, одновременным вовлечением всех возрастных групп, преобладанием вируса гриппа А</a:t>
          </a:r>
          <a:endParaRPr lang="ru-RU" sz="1900" kern="1200" dirty="0"/>
        </a:p>
      </dsp:txBody>
      <dsp:txXfrm rot="5400000">
        <a:off x="2487" y="905192"/>
        <a:ext cx="2392085" cy="2715577"/>
      </dsp:txXfrm>
    </dsp:sp>
    <dsp:sp modelId="{59F20BC1-73EA-41D5-AFF5-7AA2850A91D9}">
      <dsp:nvSpPr>
        <dsp:cNvPr id="0" name=""/>
        <dsp:cNvSpPr/>
      </dsp:nvSpPr>
      <dsp:spPr>
        <a:xfrm rot="16200000">
          <a:off x="1507040" y="1066938"/>
          <a:ext cx="4525963" cy="2392085"/>
        </a:xfrm>
        <a:prstGeom prst="flowChartManualOperation">
          <a:avLst/>
        </a:prstGeom>
        <a:solidFill>
          <a:schemeClr val="accent4">
            <a:hueOff val="-9599993"/>
            <a:satOff val="0"/>
            <a:lumOff val="-3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1605" bIns="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Пик заболеваемости пришелся на 5 календарную неделю</a:t>
          </a:r>
          <a:endParaRPr lang="ru-RU" sz="1900" kern="1200" dirty="0"/>
        </a:p>
      </dsp:txBody>
      <dsp:txXfrm rot="5400000">
        <a:off x="2573979" y="905192"/>
        <a:ext cx="2392085" cy="271557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A2C7D2-96B5-4009-8815-2CCB426E00CC}">
      <dsp:nvSpPr>
        <dsp:cNvPr id="0" name=""/>
        <dsp:cNvSpPr/>
      </dsp:nvSpPr>
      <dsp:spPr>
        <a:xfrm>
          <a:off x="0" y="0"/>
          <a:ext cx="438542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72EF5F-B7F1-4DAF-9E24-B4AD72C149E8}">
      <dsp:nvSpPr>
        <dsp:cNvPr id="0" name=""/>
        <dsp:cNvSpPr/>
      </dsp:nvSpPr>
      <dsp:spPr>
        <a:xfrm>
          <a:off x="0" y="0"/>
          <a:ext cx="4385424" cy="615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mtClean="0"/>
            <a:t>Источник инфекции – больной человек</a:t>
          </a:r>
          <a:endParaRPr lang="ru-RU" sz="1300" kern="1200"/>
        </a:p>
      </dsp:txBody>
      <dsp:txXfrm>
        <a:off x="0" y="0"/>
        <a:ext cx="4385424" cy="615909"/>
      </dsp:txXfrm>
    </dsp:sp>
    <dsp:sp modelId="{59C9ED04-3DB4-445E-BE02-B2CD3C092DFC}">
      <dsp:nvSpPr>
        <dsp:cNvPr id="0" name=""/>
        <dsp:cNvSpPr/>
      </dsp:nvSpPr>
      <dsp:spPr>
        <a:xfrm>
          <a:off x="0" y="615909"/>
          <a:ext cx="4385424" cy="0"/>
        </a:xfrm>
        <a:prstGeom prst="line">
          <a:avLst/>
        </a:prstGeom>
        <a:solidFill>
          <a:schemeClr val="accent4">
            <a:hueOff val="-1371428"/>
            <a:satOff val="0"/>
            <a:lumOff val="-4286"/>
            <a:alphaOff val="0"/>
          </a:schemeClr>
        </a:solidFill>
        <a:ln w="12700" cap="flat" cmpd="sng" algn="ctr">
          <a:solidFill>
            <a:schemeClr val="accent4">
              <a:hueOff val="-1371428"/>
              <a:satOff val="0"/>
              <a:lumOff val="-42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FB71AE-C35E-4182-BE25-393ADABC5939}">
      <dsp:nvSpPr>
        <dsp:cNvPr id="0" name=""/>
        <dsp:cNvSpPr/>
      </dsp:nvSpPr>
      <dsp:spPr>
        <a:xfrm>
          <a:off x="0" y="615909"/>
          <a:ext cx="4385424" cy="615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mtClean="0"/>
            <a:t>Путь передачи –воздушно-капельный</a:t>
          </a:r>
          <a:endParaRPr lang="ru-RU" sz="1300" kern="1200"/>
        </a:p>
      </dsp:txBody>
      <dsp:txXfrm>
        <a:off x="0" y="615909"/>
        <a:ext cx="4385424" cy="615909"/>
      </dsp:txXfrm>
    </dsp:sp>
    <dsp:sp modelId="{1E44683E-E1D7-4B0F-B2D6-9A1710DE4F82}">
      <dsp:nvSpPr>
        <dsp:cNvPr id="0" name=""/>
        <dsp:cNvSpPr/>
      </dsp:nvSpPr>
      <dsp:spPr>
        <a:xfrm>
          <a:off x="0" y="1231819"/>
          <a:ext cx="4385424" cy="0"/>
        </a:xfrm>
        <a:prstGeom prst="line">
          <a:avLst/>
        </a:prstGeom>
        <a:solidFill>
          <a:schemeClr val="accent4">
            <a:hueOff val="-2742855"/>
            <a:satOff val="0"/>
            <a:lumOff val="-8571"/>
            <a:alphaOff val="0"/>
          </a:schemeClr>
        </a:solidFill>
        <a:ln w="12700" cap="flat" cmpd="sng" algn="ctr">
          <a:solidFill>
            <a:schemeClr val="accent4">
              <a:hueOff val="-2742855"/>
              <a:satOff val="0"/>
              <a:lumOff val="-85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78C515-A578-4DB8-8D89-57E288ECBEAE}">
      <dsp:nvSpPr>
        <dsp:cNvPr id="0" name=""/>
        <dsp:cNvSpPr/>
      </dsp:nvSpPr>
      <dsp:spPr>
        <a:xfrm>
          <a:off x="0" y="1231819"/>
          <a:ext cx="4385424" cy="615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mtClean="0"/>
            <a:t>Инкубационный период от нескольких часов до 2 суток</a:t>
          </a:r>
          <a:endParaRPr lang="ru-RU" sz="1300" kern="1200"/>
        </a:p>
      </dsp:txBody>
      <dsp:txXfrm>
        <a:off x="0" y="1231819"/>
        <a:ext cx="4385424" cy="615909"/>
      </dsp:txXfrm>
    </dsp:sp>
    <dsp:sp modelId="{828509DC-8D71-422A-ABE2-824F57E6736F}">
      <dsp:nvSpPr>
        <dsp:cNvPr id="0" name=""/>
        <dsp:cNvSpPr/>
      </dsp:nvSpPr>
      <dsp:spPr>
        <a:xfrm>
          <a:off x="0" y="1847729"/>
          <a:ext cx="4385424" cy="0"/>
        </a:xfrm>
        <a:prstGeom prst="line">
          <a:avLst/>
        </a:prstGeom>
        <a:solidFill>
          <a:schemeClr val="accent4">
            <a:hueOff val="-4114283"/>
            <a:satOff val="0"/>
            <a:lumOff val="-12857"/>
            <a:alphaOff val="0"/>
          </a:schemeClr>
        </a:solidFill>
        <a:ln w="12700" cap="flat" cmpd="sng" algn="ctr">
          <a:solidFill>
            <a:schemeClr val="accent4">
              <a:hueOff val="-4114283"/>
              <a:satOff val="0"/>
              <a:lumOff val="-128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6C2873-42BF-4352-A1E3-5217E2006C92}">
      <dsp:nvSpPr>
        <dsp:cNvPr id="0" name=""/>
        <dsp:cNvSpPr/>
      </dsp:nvSpPr>
      <dsp:spPr>
        <a:xfrm>
          <a:off x="0" y="1847729"/>
          <a:ext cx="4385424" cy="615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mtClean="0"/>
            <a:t>Внезапное начало: озноб, головная боль, повышение Т</a:t>
          </a:r>
          <a:endParaRPr lang="ru-RU" sz="1300" kern="1200"/>
        </a:p>
      </dsp:txBody>
      <dsp:txXfrm>
        <a:off x="0" y="1847729"/>
        <a:ext cx="4385424" cy="615909"/>
      </dsp:txXfrm>
    </dsp:sp>
    <dsp:sp modelId="{0B0E202C-3D8A-4925-AC54-070F454C1657}">
      <dsp:nvSpPr>
        <dsp:cNvPr id="0" name=""/>
        <dsp:cNvSpPr/>
      </dsp:nvSpPr>
      <dsp:spPr>
        <a:xfrm>
          <a:off x="0" y="2463639"/>
          <a:ext cx="4385424" cy="0"/>
        </a:xfrm>
        <a:prstGeom prst="line">
          <a:avLst/>
        </a:prstGeom>
        <a:solidFill>
          <a:schemeClr val="accent4">
            <a:hueOff val="-5485710"/>
            <a:satOff val="0"/>
            <a:lumOff val="-17143"/>
            <a:alphaOff val="0"/>
          </a:schemeClr>
        </a:solidFill>
        <a:ln w="12700" cap="flat" cmpd="sng" algn="ctr">
          <a:solidFill>
            <a:schemeClr val="accent4">
              <a:hueOff val="-5485710"/>
              <a:satOff val="0"/>
              <a:lumOff val="-171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1ED2B1-27A8-4940-B967-5FCE8C60EB53}">
      <dsp:nvSpPr>
        <dsp:cNvPr id="0" name=""/>
        <dsp:cNvSpPr/>
      </dsp:nvSpPr>
      <dsp:spPr>
        <a:xfrm>
          <a:off x="0" y="2463639"/>
          <a:ext cx="4385424" cy="615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Присоединяются боли и ломота в мышцах, суставах, нарастает слабость, разбитость, раздражение       от яркого света и шума</a:t>
          </a:r>
          <a:endParaRPr lang="ru-RU" sz="1300" kern="1200" dirty="0"/>
        </a:p>
      </dsp:txBody>
      <dsp:txXfrm>
        <a:off x="0" y="2463639"/>
        <a:ext cx="4385424" cy="615909"/>
      </dsp:txXfrm>
    </dsp:sp>
    <dsp:sp modelId="{AC7D7688-8D10-4A22-BB49-4F12BEA48E8E}">
      <dsp:nvSpPr>
        <dsp:cNvPr id="0" name=""/>
        <dsp:cNvSpPr/>
      </dsp:nvSpPr>
      <dsp:spPr>
        <a:xfrm>
          <a:off x="0" y="3079548"/>
          <a:ext cx="4385424" cy="0"/>
        </a:xfrm>
        <a:prstGeom prst="line">
          <a:avLst/>
        </a:prstGeom>
        <a:solidFill>
          <a:schemeClr val="accent4">
            <a:hueOff val="-6857138"/>
            <a:satOff val="0"/>
            <a:lumOff val="-21429"/>
            <a:alphaOff val="0"/>
          </a:schemeClr>
        </a:solidFill>
        <a:ln w="12700" cap="flat" cmpd="sng" algn="ctr">
          <a:solidFill>
            <a:schemeClr val="accent4">
              <a:hueOff val="-6857138"/>
              <a:satOff val="0"/>
              <a:lumOff val="-214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52CB4D-381F-44EB-B8E9-F4D3C375514B}">
      <dsp:nvSpPr>
        <dsp:cNvPr id="0" name=""/>
        <dsp:cNvSpPr/>
      </dsp:nvSpPr>
      <dsp:spPr>
        <a:xfrm>
          <a:off x="0" y="3079548"/>
          <a:ext cx="4385424" cy="615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В тяжелых случаях м. б. головокружение, нарушение сознания, бред, судороги, рвота</a:t>
          </a:r>
          <a:endParaRPr lang="ru-RU" sz="1300" kern="1200" dirty="0"/>
        </a:p>
      </dsp:txBody>
      <dsp:txXfrm>
        <a:off x="0" y="3079548"/>
        <a:ext cx="4385424" cy="615909"/>
      </dsp:txXfrm>
    </dsp:sp>
    <dsp:sp modelId="{C6716941-56E7-4B63-9545-B26622A7AC2A}">
      <dsp:nvSpPr>
        <dsp:cNvPr id="0" name=""/>
        <dsp:cNvSpPr/>
      </dsp:nvSpPr>
      <dsp:spPr>
        <a:xfrm>
          <a:off x="0" y="3695458"/>
          <a:ext cx="4385424" cy="0"/>
        </a:xfrm>
        <a:prstGeom prst="line">
          <a:avLst/>
        </a:prstGeom>
        <a:solidFill>
          <a:schemeClr val="accent4">
            <a:hueOff val="-8228566"/>
            <a:satOff val="0"/>
            <a:lumOff val="-25714"/>
            <a:alphaOff val="0"/>
          </a:schemeClr>
        </a:solidFill>
        <a:ln w="12700" cap="flat" cmpd="sng" algn="ctr">
          <a:solidFill>
            <a:schemeClr val="accent4">
              <a:hueOff val="-8228566"/>
              <a:satOff val="0"/>
              <a:lumOff val="-257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CD630C-48EF-470F-8B5C-8A2628E37329}">
      <dsp:nvSpPr>
        <dsp:cNvPr id="0" name=""/>
        <dsp:cNvSpPr/>
      </dsp:nvSpPr>
      <dsp:spPr>
        <a:xfrm>
          <a:off x="0" y="3695458"/>
          <a:ext cx="4385424" cy="615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mtClean="0"/>
            <a:t>Температура высокая 38,5 – 40, м. б. заложенность носа, но насморк присоединяется только на 2-3 сутки, сухой болезненный кашель, слезотечение</a:t>
          </a:r>
          <a:endParaRPr lang="ru-RU" sz="1300" kern="1200"/>
        </a:p>
      </dsp:txBody>
      <dsp:txXfrm>
        <a:off x="0" y="3695458"/>
        <a:ext cx="4385424" cy="615909"/>
      </dsp:txXfrm>
    </dsp:sp>
    <dsp:sp modelId="{69DC2CFD-9D31-4D58-B891-1E2BBB0DEEE3}">
      <dsp:nvSpPr>
        <dsp:cNvPr id="0" name=""/>
        <dsp:cNvSpPr/>
      </dsp:nvSpPr>
      <dsp:spPr>
        <a:xfrm>
          <a:off x="0" y="4311368"/>
          <a:ext cx="4385424" cy="0"/>
        </a:xfrm>
        <a:prstGeom prst="line">
          <a:avLst/>
        </a:prstGeom>
        <a:solidFill>
          <a:schemeClr val="accent4">
            <a:hueOff val="-9599993"/>
            <a:satOff val="0"/>
            <a:lumOff val="-30000"/>
            <a:alphaOff val="0"/>
          </a:schemeClr>
        </a:solidFill>
        <a:ln w="12700" cap="flat" cmpd="sng" algn="ctr">
          <a:solidFill>
            <a:schemeClr val="accent4">
              <a:hueOff val="-9599993"/>
              <a:satOff val="0"/>
              <a:lumOff val="-300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46FF65-F1E8-493A-9349-1634FECEC17B}">
      <dsp:nvSpPr>
        <dsp:cNvPr id="0" name=""/>
        <dsp:cNvSpPr/>
      </dsp:nvSpPr>
      <dsp:spPr>
        <a:xfrm>
          <a:off x="0" y="4311368"/>
          <a:ext cx="4385424" cy="615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Лихорадочный период продолжается  2-5 дней, </a:t>
          </a:r>
        </a:p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реже 6-7дней </a:t>
          </a:r>
          <a:endParaRPr lang="ru-RU" sz="1300" kern="1200" dirty="0"/>
        </a:p>
      </dsp:txBody>
      <dsp:txXfrm>
        <a:off x="0" y="4311368"/>
        <a:ext cx="4385424" cy="61590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6B0A02-9AED-4936-8889-B616D2F28009}">
      <dsp:nvSpPr>
        <dsp:cNvPr id="0" name=""/>
        <dsp:cNvSpPr/>
      </dsp:nvSpPr>
      <dsp:spPr>
        <a:xfrm>
          <a:off x="1855" y="0"/>
          <a:ext cx="1944617" cy="456723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Возможно появление осложнений: появление сухого кашля в первые 2 дня, одышка, высокая Т, не снижающаяся             2е суток, ненормальная сонливость или возбуждение, спутанность сознания</a:t>
          </a:r>
          <a:endParaRPr lang="ru-RU" sz="1200" kern="1200"/>
        </a:p>
      </dsp:txBody>
      <dsp:txXfrm>
        <a:off x="1855" y="1826895"/>
        <a:ext cx="1944617" cy="1826895"/>
      </dsp:txXfrm>
    </dsp:sp>
    <dsp:sp modelId="{D2649D03-C661-4E8E-B899-0479C5FBD02B}">
      <dsp:nvSpPr>
        <dsp:cNvPr id="0" name=""/>
        <dsp:cNvSpPr/>
      </dsp:nvSpPr>
      <dsp:spPr>
        <a:xfrm>
          <a:off x="213718" y="274034"/>
          <a:ext cx="1520890" cy="152089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582C16-910D-4727-A1F3-C260D7C77100}">
      <dsp:nvSpPr>
        <dsp:cNvPr id="0" name=""/>
        <dsp:cNvSpPr/>
      </dsp:nvSpPr>
      <dsp:spPr>
        <a:xfrm>
          <a:off x="2004811" y="0"/>
          <a:ext cx="1944617" cy="4567238"/>
        </a:xfrm>
        <a:prstGeom prst="roundRect">
          <a:avLst>
            <a:gd name="adj" fmla="val 10000"/>
          </a:avLst>
        </a:prstGeom>
        <a:solidFill>
          <a:schemeClr val="accent4">
            <a:hueOff val="-3199998"/>
            <a:satOff val="0"/>
            <a:lumOff val="-1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Наиболее частое и опасное осложнение – пневмония</a:t>
          </a:r>
          <a:endParaRPr lang="ru-RU" sz="1200" kern="1200"/>
        </a:p>
      </dsp:txBody>
      <dsp:txXfrm>
        <a:off x="2004811" y="1826895"/>
        <a:ext cx="1944617" cy="1826895"/>
      </dsp:txXfrm>
    </dsp:sp>
    <dsp:sp modelId="{10028E7F-CA69-4A48-A99F-21CF99C29F05}">
      <dsp:nvSpPr>
        <dsp:cNvPr id="0" name=""/>
        <dsp:cNvSpPr/>
      </dsp:nvSpPr>
      <dsp:spPr>
        <a:xfrm>
          <a:off x="2216674" y="274034"/>
          <a:ext cx="1520890" cy="152089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5E9E0C-0D98-41DE-937C-49F075D1B2AA}">
      <dsp:nvSpPr>
        <dsp:cNvPr id="0" name=""/>
        <dsp:cNvSpPr/>
      </dsp:nvSpPr>
      <dsp:spPr>
        <a:xfrm>
          <a:off x="4007767" y="0"/>
          <a:ext cx="1944617" cy="4567238"/>
        </a:xfrm>
        <a:prstGeom prst="roundRect">
          <a:avLst>
            <a:gd name="adj" fmla="val 10000"/>
          </a:avLst>
        </a:prstGeom>
        <a:solidFill>
          <a:schemeClr val="accent4">
            <a:hueOff val="-6399995"/>
            <a:satOff val="0"/>
            <a:lumOff val="-2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Возможно развитие отита, гайморита, поражение ЦНС, миокардит, гломерулонефрит</a:t>
          </a:r>
          <a:endParaRPr lang="ru-RU" sz="1200" kern="1200"/>
        </a:p>
      </dsp:txBody>
      <dsp:txXfrm>
        <a:off x="4007767" y="1826895"/>
        <a:ext cx="1944617" cy="1826895"/>
      </dsp:txXfrm>
    </dsp:sp>
    <dsp:sp modelId="{4C9AC823-FAA7-4BD5-901A-36AB87A73793}">
      <dsp:nvSpPr>
        <dsp:cNvPr id="0" name=""/>
        <dsp:cNvSpPr/>
      </dsp:nvSpPr>
      <dsp:spPr>
        <a:xfrm>
          <a:off x="4219630" y="274034"/>
          <a:ext cx="1520890" cy="1520890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20377-D80A-4C94-AF27-9D599E5C989C}">
      <dsp:nvSpPr>
        <dsp:cNvPr id="0" name=""/>
        <dsp:cNvSpPr/>
      </dsp:nvSpPr>
      <dsp:spPr>
        <a:xfrm>
          <a:off x="6010723" y="0"/>
          <a:ext cx="1944617" cy="4567238"/>
        </a:xfrm>
        <a:prstGeom prst="roundRect">
          <a:avLst>
            <a:gd name="adj" fmla="val 10000"/>
          </a:avLst>
        </a:prstGeom>
        <a:solidFill>
          <a:schemeClr val="accent4">
            <a:hueOff val="-9599993"/>
            <a:satOff val="0"/>
            <a:lumOff val="-3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Обострение хронической патологии</a:t>
          </a:r>
          <a:endParaRPr lang="ru-RU" sz="1200" kern="1200" dirty="0"/>
        </a:p>
      </dsp:txBody>
      <dsp:txXfrm>
        <a:off x="6010723" y="1826895"/>
        <a:ext cx="1944617" cy="1826895"/>
      </dsp:txXfrm>
    </dsp:sp>
    <dsp:sp modelId="{EDB54A26-8641-4016-B498-140BB6E438A7}">
      <dsp:nvSpPr>
        <dsp:cNvPr id="0" name=""/>
        <dsp:cNvSpPr/>
      </dsp:nvSpPr>
      <dsp:spPr>
        <a:xfrm>
          <a:off x="6222586" y="274034"/>
          <a:ext cx="1520890" cy="1520890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6D2852-1545-417A-BA9E-E0871CF91D34}">
      <dsp:nvSpPr>
        <dsp:cNvPr id="0" name=""/>
        <dsp:cNvSpPr/>
      </dsp:nvSpPr>
      <dsp:spPr>
        <a:xfrm>
          <a:off x="318287" y="3653790"/>
          <a:ext cx="7320620" cy="685085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E0B6A7-19C2-408F-9CE1-D912E0561947}">
      <dsp:nvSpPr>
        <dsp:cNvPr id="0" name=""/>
        <dsp:cNvSpPr/>
      </dsp:nvSpPr>
      <dsp:spPr>
        <a:xfrm rot="10800000">
          <a:off x="1319809" y="239"/>
          <a:ext cx="4261793" cy="985402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4535" tIns="53340" rIns="99568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/>
            <a:t>Лица старше 65 лет</a:t>
          </a:r>
          <a:endParaRPr lang="ru-RU" sz="1400" kern="1200"/>
        </a:p>
      </dsp:txBody>
      <dsp:txXfrm rot="10800000">
        <a:off x="1566159" y="239"/>
        <a:ext cx="4015443" cy="985402"/>
      </dsp:txXfrm>
    </dsp:sp>
    <dsp:sp modelId="{B2B7E651-5718-4A4C-9A1D-B5EEEFC54E49}">
      <dsp:nvSpPr>
        <dsp:cNvPr id="0" name=""/>
        <dsp:cNvSpPr/>
      </dsp:nvSpPr>
      <dsp:spPr>
        <a:xfrm>
          <a:off x="827108" y="239"/>
          <a:ext cx="985402" cy="98540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0C8D42-CFFE-4B5C-9F1F-61A0498E4A4C}">
      <dsp:nvSpPr>
        <dsp:cNvPr id="0" name=""/>
        <dsp:cNvSpPr/>
      </dsp:nvSpPr>
      <dsp:spPr>
        <a:xfrm rot="10800000">
          <a:off x="1319809" y="1279791"/>
          <a:ext cx="4261793" cy="985402"/>
        </a:xfrm>
        <a:prstGeom prst="homePlate">
          <a:avLst/>
        </a:prstGeom>
        <a:solidFill>
          <a:schemeClr val="accent4">
            <a:hueOff val="-3199998"/>
            <a:satOff val="0"/>
            <a:lumOff val="-1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4535" tIns="53340" rIns="99568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/>
            <a:t>Дети до 2 лет</a:t>
          </a:r>
          <a:endParaRPr lang="ru-RU" sz="1400" kern="1200"/>
        </a:p>
      </dsp:txBody>
      <dsp:txXfrm rot="10800000">
        <a:off x="1566159" y="1279791"/>
        <a:ext cx="4015443" cy="985402"/>
      </dsp:txXfrm>
    </dsp:sp>
    <dsp:sp modelId="{13B6ECA1-7536-41AE-B1ED-6EA1640FB094}">
      <dsp:nvSpPr>
        <dsp:cNvPr id="0" name=""/>
        <dsp:cNvSpPr/>
      </dsp:nvSpPr>
      <dsp:spPr>
        <a:xfrm>
          <a:off x="827108" y="1279791"/>
          <a:ext cx="985402" cy="985402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B16F49-BA52-4B04-A30D-6CF8D043C527}">
      <dsp:nvSpPr>
        <dsp:cNvPr id="0" name=""/>
        <dsp:cNvSpPr/>
      </dsp:nvSpPr>
      <dsp:spPr>
        <a:xfrm rot="10800000">
          <a:off x="1319809" y="2559342"/>
          <a:ext cx="4261793" cy="985402"/>
        </a:xfrm>
        <a:prstGeom prst="homePlate">
          <a:avLst/>
        </a:prstGeom>
        <a:solidFill>
          <a:schemeClr val="accent4">
            <a:hueOff val="-6399995"/>
            <a:satOff val="0"/>
            <a:lumOff val="-2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4535" tIns="53340" rIns="99568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/>
            <a:t>Беременные</a:t>
          </a:r>
          <a:endParaRPr lang="ru-RU" sz="1400" kern="1200"/>
        </a:p>
      </dsp:txBody>
      <dsp:txXfrm rot="10800000">
        <a:off x="1566159" y="2559342"/>
        <a:ext cx="4015443" cy="985402"/>
      </dsp:txXfrm>
    </dsp:sp>
    <dsp:sp modelId="{04D2F881-9772-4058-A46E-A19808B2C234}">
      <dsp:nvSpPr>
        <dsp:cNvPr id="0" name=""/>
        <dsp:cNvSpPr/>
      </dsp:nvSpPr>
      <dsp:spPr>
        <a:xfrm>
          <a:off x="827108" y="2559342"/>
          <a:ext cx="985402" cy="985402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E4DD1C-BCE7-4764-8EA8-21864F0DA0FD}">
      <dsp:nvSpPr>
        <dsp:cNvPr id="0" name=""/>
        <dsp:cNvSpPr/>
      </dsp:nvSpPr>
      <dsp:spPr>
        <a:xfrm rot="10800000">
          <a:off x="1319809" y="3838894"/>
          <a:ext cx="4261793" cy="985402"/>
        </a:xfrm>
        <a:prstGeom prst="homePlate">
          <a:avLst/>
        </a:prstGeom>
        <a:solidFill>
          <a:schemeClr val="accent4">
            <a:hueOff val="-9599993"/>
            <a:satOff val="0"/>
            <a:lumOff val="-3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4535" tIns="53340" rIns="99568" bIns="53340" numCol="1" spcCol="1270" anchor="t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Лица, страдающие хроническими заболеваниями:</a:t>
          </a:r>
          <a:endParaRPr lang="ru-RU" sz="1400" kern="1200" dirty="0"/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smtClean="0"/>
            <a:t>ССС </a:t>
          </a:r>
          <a:r>
            <a:rPr lang="ru-RU" sz="1100" kern="1200" dirty="0" smtClean="0"/>
            <a:t>(СН), СД, с ИД, хронической легочной патологией (БА, ХОБЛ), ожирением, длительно принимающие аспирин</a:t>
          </a:r>
          <a:endParaRPr lang="ru-RU" sz="1100" kern="1200" dirty="0"/>
        </a:p>
      </dsp:txBody>
      <dsp:txXfrm rot="10800000">
        <a:off x="1566159" y="3838894"/>
        <a:ext cx="4015443" cy="985402"/>
      </dsp:txXfrm>
    </dsp:sp>
    <dsp:sp modelId="{5F88B650-0C76-4895-AD00-4F67495E1525}">
      <dsp:nvSpPr>
        <dsp:cNvPr id="0" name=""/>
        <dsp:cNvSpPr/>
      </dsp:nvSpPr>
      <dsp:spPr>
        <a:xfrm>
          <a:off x="827108" y="3838894"/>
          <a:ext cx="985402" cy="985402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DC9A15-6956-468B-8C3E-3C496F69952C}">
      <dsp:nvSpPr>
        <dsp:cNvPr id="0" name=""/>
        <dsp:cNvSpPr/>
      </dsp:nvSpPr>
      <dsp:spPr>
        <a:xfrm>
          <a:off x="0" y="1023468"/>
          <a:ext cx="2578563" cy="257876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Сохраняется активная циркуляция вируса </a:t>
          </a:r>
          <a:r>
            <a:rPr lang="en-US" sz="1300" kern="1200" dirty="0" smtClean="0"/>
            <a:t>SARSCoV-2</a:t>
          </a:r>
          <a:r>
            <a:rPr lang="ru-RU" sz="1300" kern="1200" dirty="0" smtClean="0"/>
            <a:t>, одновременное заражение гриппом и </a:t>
          </a:r>
          <a:r>
            <a:rPr lang="en-US" sz="1300" kern="1200" dirty="0" smtClean="0"/>
            <a:t>COVID-19</a:t>
          </a:r>
          <a:r>
            <a:rPr lang="ru-RU" sz="1300" kern="1200" dirty="0" smtClean="0"/>
            <a:t> влечет за собой увеличение риска осложнений и летальных исходов</a:t>
          </a:r>
          <a:endParaRPr lang="ru-RU" sz="1300" kern="1200" dirty="0"/>
        </a:p>
      </dsp:txBody>
      <dsp:txXfrm>
        <a:off x="377622" y="1401120"/>
        <a:ext cx="1823319" cy="1823464"/>
      </dsp:txXfrm>
    </dsp:sp>
    <dsp:sp modelId="{3D540379-5366-4418-8B25-2B3CBE4E3F7B}">
      <dsp:nvSpPr>
        <dsp:cNvPr id="0" name=""/>
        <dsp:cNvSpPr/>
      </dsp:nvSpPr>
      <dsp:spPr>
        <a:xfrm>
          <a:off x="1471440" y="905978"/>
          <a:ext cx="286966" cy="28679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DAA802-BB2A-4A78-AD10-786EBCAC925C}">
      <dsp:nvSpPr>
        <dsp:cNvPr id="0" name=""/>
        <dsp:cNvSpPr/>
      </dsp:nvSpPr>
      <dsp:spPr>
        <a:xfrm>
          <a:off x="792404" y="3410636"/>
          <a:ext cx="207843" cy="207867"/>
        </a:xfrm>
        <a:prstGeom prst="ellipse">
          <a:avLst/>
        </a:prstGeom>
        <a:solidFill>
          <a:schemeClr val="accent5">
            <a:hueOff val="-1260001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3246F0-65FD-41DC-A9DF-6AEEC9568633}">
      <dsp:nvSpPr>
        <dsp:cNvPr id="0" name=""/>
        <dsp:cNvSpPr/>
      </dsp:nvSpPr>
      <dsp:spPr>
        <a:xfrm>
          <a:off x="2744484" y="2070038"/>
          <a:ext cx="207843" cy="207867"/>
        </a:xfrm>
        <a:prstGeom prst="ellipse">
          <a:avLst/>
        </a:prstGeom>
        <a:solidFill>
          <a:schemeClr val="accent5">
            <a:hueOff val="-2520003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BDDE1A-63D4-4058-88F2-6078438E1A87}">
      <dsp:nvSpPr>
        <dsp:cNvPr id="0" name=""/>
        <dsp:cNvSpPr/>
      </dsp:nvSpPr>
      <dsp:spPr>
        <a:xfrm>
          <a:off x="1751025" y="3631760"/>
          <a:ext cx="286966" cy="286797"/>
        </a:xfrm>
        <a:prstGeom prst="ellipse">
          <a:avLst/>
        </a:prstGeom>
        <a:solidFill>
          <a:schemeClr val="accent5">
            <a:hueOff val="-3780004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2A8807-4490-4ED6-A170-0324395EAB20}">
      <dsp:nvSpPr>
        <dsp:cNvPr id="0" name=""/>
        <dsp:cNvSpPr/>
      </dsp:nvSpPr>
      <dsp:spPr>
        <a:xfrm>
          <a:off x="851156" y="1313580"/>
          <a:ext cx="207843" cy="207867"/>
        </a:xfrm>
        <a:prstGeom prst="ellipse">
          <a:avLst/>
        </a:prstGeom>
        <a:solidFill>
          <a:schemeClr val="accent5">
            <a:hueOff val="-5040005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74BF0A-CD30-41D2-801C-E4E506CF5FEE}">
      <dsp:nvSpPr>
        <dsp:cNvPr id="0" name=""/>
        <dsp:cNvSpPr/>
      </dsp:nvSpPr>
      <dsp:spPr>
        <a:xfrm>
          <a:off x="196625" y="2502645"/>
          <a:ext cx="207843" cy="207867"/>
        </a:xfrm>
        <a:prstGeom prst="ellipse">
          <a:avLst/>
        </a:prstGeom>
        <a:solidFill>
          <a:schemeClr val="accent5">
            <a:hueOff val="-6300007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3D35F4-0FDD-4304-9138-261A618B869A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09D0E-157E-4890-840A-4CB68574A4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375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FE918-4E69-45C9-9872-9007C9F5AC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451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671888" y="1005693"/>
            <a:ext cx="4860925" cy="4860925"/>
          </a:xfrm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1188" y="1304925"/>
            <a:ext cx="5310289" cy="2131231"/>
          </a:xfrm>
        </p:spPr>
        <p:txBody>
          <a:bodyPr lIns="0" rIns="0" anchor="b">
            <a:noAutofit/>
          </a:bodyPr>
          <a:lstStyle>
            <a:lvl1pPr algn="l">
              <a:lnSpc>
                <a:spcPts val="44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188" y="3602038"/>
            <a:ext cx="5310289" cy="1655762"/>
          </a:xfrm>
        </p:spPr>
        <p:txBody>
          <a:bodyPr lIns="0" rIns="0">
            <a:noAutofit/>
          </a:bodyPr>
          <a:lstStyle>
            <a:lvl1pPr marL="0" indent="0" algn="l">
              <a:lnSpc>
                <a:spcPts val="26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AFC0-AF9D-48EB-8683-63EE8E0537D7}" type="datetime1">
              <a:rPr lang="ru-RU" smtClean="0"/>
              <a:t>20.09.2022</a:t>
            </a:fld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368300"/>
            <a:ext cx="1795818" cy="51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83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7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a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1188" y="1304925"/>
            <a:ext cx="5310289" cy="2131231"/>
          </a:xfrm>
        </p:spPr>
        <p:txBody>
          <a:bodyPr lIns="0" rIns="0" anchor="b">
            <a:noAutofit/>
          </a:bodyPr>
          <a:lstStyle>
            <a:lvl1pPr algn="l">
              <a:lnSpc>
                <a:spcPts val="4400"/>
              </a:lnSpc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188" y="3602038"/>
            <a:ext cx="5310289" cy="1655762"/>
          </a:xfrm>
        </p:spPr>
        <p:txBody>
          <a:bodyPr lIns="0" rIns="0">
            <a:noAutofit/>
          </a:bodyPr>
          <a:lstStyle>
            <a:lvl1pPr marL="0" indent="0" algn="l">
              <a:lnSpc>
                <a:spcPts val="2600"/>
              </a:lnSpc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354E564-1B8D-4DE3-BFDD-9640DB425109}" type="datetime1">
              <a:rPr lang="ru-RU" smtClean="0"/>
              <a:t>20.09.2022</a:t>
            </a:fld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368478"/>
            <a:ext cx="1795818" cy="51906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671888" y="1005693"/>
            <a:ext cx="4860925" cy="486092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29150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7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716463" y="368300"/>
            <a:ext cx="3816350" cy="6489700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8650" y="368300"/>
            <a:ext cx="3798888" cy="64897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rIns="0">
            <a:noAutofit/>
          </a:bodyPr>
          <a:lstStyle>
            <a:lvl1pPr>
              <a:lnSpc>
                <a:spcPct val="90000"/>
              </a:lnSpc>
              <a:defRPr sz="2100"/>
            </a:lvl1pPr>
            <a:lvl2pPr>
              <a:lnSpc>
                <a:spcPct val="90000"/>
              </a:lnSpc>
              <a:defRPr sz="1800"/>
            </a:lvl2pPr>
            <a:lvl3pPr>
              <a:lnSpc>
                <a:spcPct val="90000"/>
              </a:lnSpc>
              <a:defRPr sz="1600"/>
            </a:lvl3pPr>
            <a:lvl4pPr>
              <a:lnSpc>
                <a:spcPct val="90000"/>
              </a:lnSpc>
              <a:defRPr sz="1400"/>
            </a:lvl4pPr>
            <a:lvl5pPr>
              <a:lnSpc>
                <a:spcPct val="9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28650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2669381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4726781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6767512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0CEE-B6CC-4CC9-93ED-F96CC3BD0D0D}" type="datetime1">
              <a:rPr lang="ru-RU" smtClean="0"/>
              <a:t>20.09.2022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799"/>
          </a:xfrm>
        </p:spPr>
        <p:txBody>
          <a:bodyPr lIns="0" rIns="0"/>
          <a:lstStyle/>
          <a:p>
            <a:r>
              <a:rPr lang="en-US"/>
              <a:t>Click to edit Master title style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550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716463" y="368299"/>
            <a:ext cx="3816350" cy="6489701"/>
          </a:xfrm>
        </p:spPr>
        <p:txBody>
          <a:bodyPr lIns="0" rIns="0"/>
          <a:lstStyle/>
          <a:p>
            <a:endParaRPr lang="ru-RU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8650" y="368300"/>
            <a:ext cx="3798888" cy="64897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21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F745E6-E921-4934-A07D-0230EFD9C517}" type="datetime1">
              <a:rPr lang="ru-RU" smtClean="0"/>
              <a:t>20.09.2022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0D3D78F-CD23-4BB7-8FE3-D8D2331CE1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799"/>
          </a:xfrm>
        </p:spPr>
        <p:txBody>
          <a:bodyPr lIns="0" rIns="0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61294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798888" cy="4351338"/>
          </a:xfr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462" y="1825625"/>
            <a:ext cx="3798887" cy="4351338"/>
          </a:xfr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5240F-19C4-4D2C-B874-A516128B6605}" type="datetime1">
              <a:rPr lang="ru-RU" smtClean="0"/>
              <a:t>20.09.2022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298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702FD-3499-45E3-9027-BE7C8A3819DF}" type="datetime1">
              <a:rPr lang="ru-RU" smtClean="0"/>
              <a:t>20.09.2022</a:t>
            </a:fld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268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B3579-C86A-48F7-87F6-79D73543262E}" type="datetime1">
              <a:rPr lang="ru-RU" smtClean="0"/>
              <a:t>20.09.2022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473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7BA08-D575-4FDC-A7B2-C25423906C82}" type="datetime1">
              <a:rPr lang="ru-RU" smtClean="0"/>
              <a:t>20.09.2022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F5F3C-4409-4F58-9DC5-6E6A6ADE8D8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08438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56496" r="6761" b="36811"/>
          <a:stretch/>
        </p:blipFill>
        <p:spPr>
          <a:xfrm>
            <a:off x="609600" y="6165850"/>
            <a:ext cx="7924800" cy="612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79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43300" y="625184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001BE-1F99-4D38-ABA6-ACCB49D95AF3}" type="datetime1">
              <a:rPr lang="ru-RU" smtClean="0"/>
              <a:t>20.09.2022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0763" y="368300"/>
            <a:ext cx="352007" cy="429091"/>
          </a:xfrm>
          <a:prstGeom prst="rect">
            <a:avLst/>
          </a:prstGeom>
        </p:spPr>
        <p:txBody>
          <a:bodyPr vert="horz" wrap="none" lIns="0" tIns="36000" rIns="0" bIns="36000" rtlCol="0" anchor="b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3D78F-CD23-4BB7-8FE3-D8D2331CE12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0845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hdr="0" ftr="0" dt="0"/>
  <p:txStyles>
    <p:titleStyle>
      <a:lvl1pPr algn="l" defTabSz="914400" rtl="0" eaLnBrk="1" latinLnBrk="0" hangingPunct="1">
        <a:lnSpc>
          <a:spcPts val="3200"/>
        </a:lnSpc>
        <a:spcBef>
          <a:spcPct val="0"/>
        </a:spcBef>
        <a:buNone/>
        <a:defRPr sz="2800" kern="1200" cap="none" spc="-70" baseline="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80000"/>
        </a:lnSpc>
        <a:spcBef>
          <a:spcPts val="600"/>
        </a:spcBef>
        <a:buFontTx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8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0" algn="l" defTabSz="914400" rtl="0" eaLnBrk="1" latinLnBrk="0" hangingPunct="1">
        <a:lnSpc>
          <a:spcPct val="80000"/>
        </a:lnSpc>
        <a:spcBef>
          <a:spcPts val="400"/>
        </a:spcBef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36000" indent="0" algn="l" defTabSz="914400" rtl="0" eaLnBrk="1" latinLnBrk="0" hangingPunct="1">
        <a:lnSpc>
          <a:spcPct val="80000"/>
        </a:lnSpc>
        <a:spcBef>
          <a:spcPts val="300"/>
        </a:spcBef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24000" indent="0" algn="l" defTabSz="914400" rtl="0" eaLnBrk="1" latinLnBrk="0" hangingPunct="1">
        <a:lnSpc>
          <a:spcPct val="80000"/>
        </a:lnSpc>
        <a:spcBef>
          <a:spcPts val="20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43">
          <p15:clr>
            <a:srgbClr val="F26B43"/>
          </p15:clr>
        </p15:guide>
        <p15:guide id="2" orient="horz" pos="232">
          <p15:clr>
            <a:srgbClr val="F26B43"/>
          </p15:clr>
        </p15:guide>
        <p15:guide id="3" orient="horz" pos="822">
          <p15:clr>
            <a:srgbClr val="F26B43"/>
          </p15:clr>
        </p15:guide>
        <p15:guide id="4" pos="2880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pos="5375">
          <p15:clr>
            <a:srgbClr val="F26B43"/>
          </p15:clr>
        </p15:guide>
        <p15:guide id="7" orient="horz" pos="1139">
          <p15:clr>
            <a:srgbClr val="F26B43"/>
          </p15:clr>
        </p15:guide>
        <p15:guide id="8" pos="385">
          <p15:clr>
            <a:srgbClr val="F26B43"/>
          </p15:clr>
        </p15:guide>
        <p15:guide id="9" pos="317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pos="4082">
          <p15:clr>
            <a:srgbClr val="F26B43"/>
          </p15:clr>
        </p15:guide>
        <p15:guide id="12" pos="2789">
          <p15:clr>
            <a:srgbClr val="F26B43"/>
          </p15:clr>
        </p15:guide>
        <p15:guide id="13" pos="2980">
          <p15:clr>
            <a:srgbClr val="F26B43"/>
          </p15:clr>
        </p15:guide>
        <p15:guide id="14" pos="4263">
          <p15:clr>
            <a:srgbClr val="F26B43"/>
          </p15:clr>
        </p15:guide>
        <p15:guide id="15" pos="1678">
          <p15:clr>
            <a:srgbClr val="F26B43"/>
          </p15:clr>
        </p15:guide>
        <p15:guide id="16" pos="1497">
          <p15:clr>
            <a:srgbClr val="F26B43"/>
          </p15:clr>
        </p15:guide>
        <p15:guide id="17" pos="4740">
          <p15:clr>
            <a:srgbClr val="F26B43"/>
          </p15:clr>
        </p15:guide>
        <p15:guide id="18" pos="4921">
          <p15:clr>
            <a:srgbClr val="F26B43"/>
          </p15:clr>
        </p15:guide>
        <p15:guide id="19" pos="3628">
          <p15:clr>
            <a:srgbClr val="F26B43"/>
          </p15:clr>
        </p15:guide>
        <p15:guide id="20" pos="3447">
          <p15:clr>
            <a:srgbClr val="F26B43"/>
          </p15:clr>
        </p15:guide>
        <p15:guide id="21" pos="2336">
          <p15:clr>
            <a:srgbClr val="F26B43"/>
          </p15:clr>
        </p15:guide>
        <p15:guide id="22" pos="2154">
          <p15:clr>
            <a:srgbClr val="F26B43"/>
          </p15:clr>
        </p15:guide>
        <p15:guide id="23" pos="1043">
          <p15:clr>
            <a:srgbClr val="F26B43"/>
          </p15:clr>
        </p15:guide>
        <p15:guide id="24" pos="86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22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Layout" Target="../diagrams/layout11.xml"/><Relationship Id="rId7" Type="http://schemas.openxmlformats.org/officeDocument/2006/relationships/image" Target="../media/image23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10" Type="http://schemas.openxmlformats.org/officeDocument/2006/relationships/image" Target="../media/image26.jpeg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Layout" Target="../diagrams/layout13.xml"/><Relationship Id="rId7" Type="http://schemas.openxmlformats.org/officeDocument/2006/relationships/image" Target="../media/image28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diagramLayout" Target="../diagrams/layout2.xml"/><Relationship Id="rId7" Type="http://schemas.openxmlformats.org/officeDocument/2006/relationships/image" Target="../media/image6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0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12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4088" y="1642044"/>
            <a:ext cx="7735824" cy="1316736"/>
          </a:xfrm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ru-RU" sz="2800" b="1" dirty="0"/>
              <a:t>Что </a:t>
            </a:r>
            <a:r>
              <a:rPr lang="ru-RU" sz="2800" b="1" dirty="0" smtClean="0"/>
              <a:t>надо </a:t>
            </a:r>
            <a:r>
              <a:rPr lang="ru-RU" sz="2800" b="1" dirty="0"/>
              <a:t>знать о сезонном гриппе?</a:t>
            </a:r>
            <a:br>
              <a:rPr lang="ru-RU" sz="2800" b="1" dirty="0"/>
            </a:br>
            <a:endParaRPr lang="ru-RU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434840"/>
            <a:ext cx="7507224" cy="1316736"/>
          </a:xfrm>
        </p:spPr>
        <p:txBody>
          <a:bodyPr/>
          <a:lstStyle/>
          <a:p>
            <a:pPr algn="ctr">
              <a:lnSpc>
                <a:spcPts val="2160"/>
              </a:lnSpc>
            </a:pPr>
            <a:r>
              <a:rPr lang="ru-RU" sz="1800" dirty="0"/>
              <a:t>ГБУЗ ПК «Центр общественного здоровья </a:t>
            </a:r>
          </a:p>
          <a:p>
            <a:pPr algn="ctr">
              <a:lnSpc>
                <a:spcPts val="2160"/>
              </a:lnSpc>
            </a:pPr>
            <a:r>
              <a:rPr lang="ru-RU" sz="1800" dirty="0"/>
              <a:t>и медицинской профилактики»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6072" y="858063"/>
            <a:ext cx="2688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 Medium"/>
                <a:ea typeface="+mn-ea"/>
                <a:cs typeface="+mn-cs"/>
              </a:rPr>
              <a:t>и Медицинской профилактики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 Medium"/>
                <a:ea typeface="+mn-ea"/>
                <a:cs typeface="+mn-cs"/>
              </a:rPr>
              <a:t>Пермский край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F9DBAE-4CC2-4083-87E3-232B7F805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829" y="2346301"/>
            <a:ext cx="4330796" cy="216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4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7777BE-1A70-4898-80D0-24156A33D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Группы риска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1FAB205-CE63-4E7B-97DF-E2A5AFF8E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10</a:t>
            </a:fld>
            <a:endParaRPr lang="ru-RU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686343510"/>
              </p:ext>
            </p:extLst>
          </p:nvPr>
        </p:nvGraphicFramePr>
        <p:xfrm>
          <a:off x="179512" y="1016732"/>
          <a:ext cx="6408712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1405877560"/>
              </p:ext>
            </p:extLst>
          </p:nvPr>
        </p:nvGraphicFramePr>
        <p:xfrm>
          <a:off x="6012160" y="1124744"/>
          <a:ext cx="2952328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83398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537381158"/>
              </p:ext>
            </p:extLst>
          </p:nvPr>
        </p:nvGraphicFramePr>
        <p:xfrm>
          <a:off x="755576" y="1340768"/>
          <a:ext cx="7642896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302532-5221-42C3-9BE7-C2D487289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Немного о лечении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54B125D-611C-4C1C-ACD1-EFCD7470A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11</a:t>
            </a:fld>
            <a:endParaRPr lang="ru-RU"/>
          </a:p>
        </p:txBody>
      </p:sp>
      <p:pic>
        <p:nvPicPr>
          <p:cNvPr id="5" name="Picture 2" descr="C:\Documents and Settings\Администратор\Рабочий стол\лечение.JPG">
            <a:extLst>
              <a:ext uri="{FF2B5EF4-FFF2-40B4-BE49-F238E27FC236}">
                <a16:creationId xmlns:a16="http://schemas.microsoft.com/office/drawing/2014/main" id="{86E61222-06FA-4616-9C02-2DE1B8299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383" y="1124744"/>
            <a:ext cx="3766186" cy="2699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66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F56742-C9BD-4B5E-AA51-BFB2DCBD6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Профилактика (неспецифическая)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01B72BA-7186-4997-9CD0-3F49DD54E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12</a:t>
            </a:fld>
            <a:endParaRPr lang="ru-RU"/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217089291"/>
              </p:ext>
            </p:extLst>
          </p:nvPr>
        </p:nvGraphicFramePr>
        <p:xfrm>
          <a:off x="899592" y="1030872"/>
          <a:ext cx="7488832" cy="5062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3" descr="C:\Documents and Settings\Администратор\Рабочий стол\мыло.JPG">
            <a:extLst>
              <a:ext uri="{FF2B5EF4-FFF2-40B4-BE49-F238E27FC236}">
                <a16:creationId xmlns:a16="http://schemas.microsoft.com/office/drawing/2014/main" id="{D1F6FA4C-492D-4A94-8ACD-9E104DD5E0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2"/>
          <a:stretch/>
        </p:blipFill>
        <p:spPr bwMode="auto">
          <a:xfrm>
            <a:off x="6444208" y="1116380"/>
            <a:ext cx="2222960" cy="174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Documents and Settings\Администратор\Рабочий стол\вода.JPG">
            <a:extLst>
              <a:ext uri="{FF2B5EF4-FFF2-40B4-BE49-F238E27FC236}">
                <a16:creationId xmlns:a16="http://schemas.microsoft.com/office/drawing/2014/main" id="{0F3BA2B5-79DA-4466-A614-71BBECBDD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02" y="3356992"/>
            <a:ext cx="1589425" cy="158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Documents and Settings\Администратор\Рабочий стол\маска.JPG">
            <a:extLst>
              <a:ext uri="{FF2B5EF4-FFF2-40B4-BE49-F238E27FC236}">
                <a16:creationId xmlns:a16="http://schemas.microsoft.com/office/drawing/2014/main" id="{F38E2466-8EE7-45B3-B1AE-E922EE5F9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212975"/>
            <a:ext cx="2222960" cy="12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Documents and Settings\Администратор\Рабочий стол\овощи.JPG">
            <a:extLst>
              <a:ext uri="{FF2B5EF4-FFF2-40B4-BE49-F238E27FC236}">
                <a16:creationId xmlns:a16="http://schemas.microsoft.com/office/drawing/2014/main" id="{375F2056-58B0-46F0-B81A-A761F3796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81" y="1321926"/>
            <a:ext cx="2461817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95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F312AE-2676-474B-B01B-373565E90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Вакцинация от гриппа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3259D76-EA19-4261-8106-C43B82F5A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13</a:t>
            </a:fld>
            <a:endParaRPr lang="ru-RU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988071979"/>
              </p:ext>
            </p:extLst>
          </p:nvPr>
        </p:nvGraphicFramePr>
        <p:xfrm>
          <a:off x="647564" y="1196752"/>
          <a:ext cx="7848872" cy="4711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620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8DE80E-CD34-4BF1-91A9-4F3878943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Вакцинация от гриппа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BBEAEDA-043F-43A6-89EF-B8FB00B6F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14</a:t>
            </a:fld>
            <a:endParaRPr lang="ru-RU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250025458"/>
              </p:ext>
            </p:extLst>
          </p:nvPr>
        </p:nvGraphicFramePr>
        <p:xfrm>
          <a:off x="503236" y="1166018"/>
          <a:ext cx="5076876" cy="4783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988" y="1196752"/>
            <a:ext cx="3276402" cy="1340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" t="29086" r="2105" b="31268"/>
          <a:stretch/>
        </p:blipFill>
        <p:spPr bwMode="auto">
          <a:xfrm>
            <a:off x="5334457" y="2537361"/>
            <a:ext cx="3132586" cy="1293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5" t="14317" r="4738" b="14901"/>
          <a:stretch/>
        </p:blipFill>
        <p:spPr bwMode="auto">
          <a:xfrm>
            <a:off x="5292080" y="4005064"/>
            <a:ext cx="3618780" cy="1564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923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8582" y="1556792"/>
            <a:ext cx="3528392" cy="3234016"/>
          </a:xfrm>
        </p:spPr>
        <p:txBody>
          <a:bodyPr anchor="ctr">
            <a:normAutofit/>
          </a:bodyPr>
          <a:lstStyle/>
          <a:p>
            <a:pPr>
              <a:lnSpc>
                <a:spcPct val="200000"/>
              </a:lnSpc>
            </a:pPr>
            <a:r>
              <a:rPr lang="ru-RU" sz="3200" b="1" dirty="0" smtClean="0">
                <a:solidFill>
                  <a:schemeClr val="tx2"/>
                </a:solidFill>
                <a:latin typeface="+mn-lt"/>
                <a:cs typeface="Times New Roman" pitchFamily="18" charset="0"/>
              </a:rPr>
              <a:t>БУДЬТЕ </a:t>
            </a:r>
            <a:br>
              <a:rPr lang="ru-RU" sz="3200" b="1" dirty="0" smtClean="0">
                <a:solidFill>
                  <a:schemeClr val="tx2"/>
                </a:solidFill>
                <a:latin typeface="+mn-lt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2"/>
                </a:solidFill>
                <a:latin typeface="+mn-lt"/>
                <a:cs typeface="Times New Roman" pitchFamily="18" charset="0"/>
              </a:rPr>
              <a:t>ЗДОРОВЫ</a:t>
            </a:r>
            <a:r>
              <a:rPr lang="ru-RU" sz="3200" b="1" dirty="0">
                <a:solidFill>
                  <a:schemeClr val="tx2"/>
                </a:solidFill>
                <a:latin typeface="+mn-lt"/>
                <a:cs typeface="Times New Roman" pitchFamily="18" charset="0"/>
              </a:rPr>
              <a:t>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0F5A8B-1CC8-43F5-8897-B219AD051203}"/>
              </a:ext>
            </a:extLst>
          </p:cNvPr>
          <p:cNvSpPr txBox="1"/>
          <p:nvPr/>
        </p:nvSpPr>
        <p:spPr>
          <a:xfrm>
            <a:off x="2699792" y="5517232"/>
            <a:ext cx="3894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t>www.budzdorovperm.ru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67BC34-888A-4558-A098-AC2ACA7234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73" y="291413"/>
            <a:ext cx="1709079" cy="70869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700808"/>
            <a:ext cx="4120000" cy="309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24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Администратор\Рабочий стол\грипп 2.JPG">
            <a:extLst>
              <a:ext uri="{FF2B5EF4-FFF2-40B4-BE49-F238E27FC236}">
                <a16:creationId xmlns:a16="http://schemas.microsoft.com/office/drawing/2014/main" id="{A08621F8-BC0D-42DE-9B11-1684F83C4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69372"/>
            <a:ext cx="3096344" cy="2319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C267C6-0312-4266-B685-7B462E87D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15602"/>
          </a:xfrm>
        </p:spPr>
        <p:txBody>
          <a:bodyPr/>
          <a:lstStyle/>
          <a:p>
            <a:r>
              <a:rPr lang="ru-RU" dirty="0"/>
              <a:t>Грипп – это: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C3E78C5-5257-4938-973A-68BB750E4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</a:t>
            </a:fld>
            <a:endParaRPr lang="ru-RU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684484061"/>
              </p:ext>
            </p:extLst>
          </p:nvPr>
        </p:nvGraphicFramePr>
        <p:xfrm>
          <a:off x="2699792" y="836712"/>
          <a:ext cx="6126832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29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F009D4-5D0E-4288-A7C9-3BD225B57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Вирус гриппа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8A9BC65-72E8-4CC5-9E4E-3FF1933BD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3</a:t>
            </a:fld>
            <a:endParaRPr lang="ru-RU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627611614"/>
              </p:ext>
            </p:extLst>
          </p:nvPr>
        </p:nvGraphicFramePr>
        <p:xfrm>
          <a:off x="502990" y="924766"/>
          <a:ext cx="4038600" cy="4952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C:\Documents and Settings\Администратор\Рабочий стол\вирус гриппа.JPG">
            <a:extLst>
              <a:ext uri="{FF2B5EF4-FFF2-40B4-BE49-F238E27FC236}">
                <a16:creationId xmlns:a16="http://schemas.microsoft.com/office/drawing/2014/main" id="{A87C572B-3719-48EF-8BA1-0E3A4CB9E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89608"/>
            <a:ext cx="3811097" cy="25042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Documents and Settings\Администратор\Рабочий стол\зима.gif">
            <a:extLst>
              <a:ext uri="{FF2B5EF4-FFF2-40B4-BE49-F238E27FC236}">
                <a16:creationId xmlns:a16="http://schemas.microsoft.com/office/drawing/2014/main" id="{F531DFC0-6460-4005-8749-6E5A4742D2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3532406"/>
            <a:ext cx="3523066" cy="254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14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FC9EE6-4DBC-4839-B832-70A780F73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Вирус гриппа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B7BB9B5-ED10-4B7C-B5D1-1A8AF98D1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4</a:t>
            </a:fld>
            <a:endParaRPr lang="ru-RU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560454648"/>
              </p:ext>
            </p:extLst>
          </p:nvPr>
        </p:nvGraphicFramePr>
        <p:xfrm>
          <a:off x="611560" y="980728"/>
          <a:ext cx="8029204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1609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602381570"/>
              </p:ext>
            </p:extLst>
          </p:nvPr>
        </p:nvGraphicFramePr>
        <p:xfrm>
          <a:off x="467544" y="764704"/>
          <a:ext cx="8352928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85DAF82-9FE5-4145-86F8-BA8C6B534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5</a:t>
            </a:fld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0FC9EE6-4DBC-4839-B832-70A780F73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799"/>
          </a:xfrm>
        </p:spPr>
        <p:txBody>
          <a:bodyPr/>
          <a:lstStyle/>
          <a:p>
            <a:r>
              <a:rPr lang="ru-RU" dirty="0"/>
              <a:t>Вирус гриппа</a:t>
            </a:r>
          </a:p>
        </p:txBody>
      </p:sp>
    </p:spTree>
    <p:extLst>
      <p:ext uri="{BB962C8B-B14F-4D97-AF65-F5344CB8AC3E}">
        <p14:creationId xmlns:p14="http://schemas.microsoft.com/office/powerpoint/2010/main" val="233857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8A987-15F8-4347-92A7-6CE452691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Особенности </a:t>
            </a:r>
            <a:r>
              <a:rPr lang="ru-RU" dirty="0" err="1"/>
              <a:t>эпид</a:t>
            </a:r>
            <a:r>
              <a:rPr lang="ru-RU" dirty="0"/>
              <a:t>. сезона </a:t>
            </a:r>
            <a:r>
              <a:rPr lang="ru-RU" dirty="0" smtClean="0"/>
              <a:t>2021-2022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F7FC657-DCB4-45DE-801A-3F08C24D1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6</a:t>
            </a:fld>
            <a:endParaRPr lang="ru-RU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692053014"/>
              </p:ext>
            </p:extLst>
          </p:nvPr>
        </p:nvGraphicFramePr>
        <p:xfrm>
          <a:off x="827585" y="1166018"/>
          <a:ext cx="4968551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C:\Documents and Settings\Администратор\Рабочий стол\грипп 6.JPG">
            <a:extLst>
              <a:ext uri="{FF2B5EF4-FFF2-40B4-BE49-F238E27FC236}">
                <a16:creationId xmlns:a16="http://schemas.microsoft.com/office/drawing/2014/main" id="{07A0F57D-16B3-4D49-87DA-954D6D974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278023"/>
            <a:ext cx="2789466" cy="2301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42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BC0768-CE10-46BC-92D4-1AF578E39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Клинические проявления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1D3E4F8-45A2-47B3-B1B0-113AB0DF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7</a:t>
            </a:fld>
            <a:endParaRPr lang="ru-RU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32829B61-C92F-4FE7-81DF-9BB7F4029A92}"/>
              </a:ext>
            </a:extLst>
          </p:cNvPr>
          <p:cNvSpPr txBox="1">
            <a:spLocks/>
          </p:cNvSpPr>
          <p:nvPr/>
        </p:nvSpPr>
        <p:spPr>
          <a:xfrm>
            <a:off x="4932040" y="1268760"/>
            <a:ext cx="3816424" cy="46392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400" dirty="0">
                <a:cs typeface="Times New Roman" pitchFamily="18" charset="0"/>
              </a:rPr>
              <a:t>У меня печальный вид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dirty="0">
                <a:cs typeface="Times New Roman" pitchFamily="18" charset="0"/>
              </a:rPr>
              <a:t>Голова моя болит,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dirty="0">
                <a:cs typeface="Times New Roman" pitchFamily="18" charset="0"/>
              </a:rPr>
              <a:t>Я чихаю, я охрип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dirty="0">
                <a:cs typeface="Times New Roman" pitchFamily="18" charset="0"/>
              </a:rPr>
              <a:t>Что такое?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dirty="0">
                <a:cs typeface="Times New Roman" pitchFamily="18" charset="0"/>
              </a:rPr>
              <a:t>Это грипп!</a:t>
            </a:r>
          </a:p>
          <a:p>
            <a:pPr marL="0" indent="0" algn="r">
              <a:buFont typeface="Arial" pitchFamily="34" charset="0"/>
              <a:buNone/>
            </a:pPr>
            <a:endParaRPr lang="ru-RU" sz="2400" dirty="0">
              <a:cs typeface="Times New Roman" pitchFamily="18" charset="0"/>
            </a:endParaRPr>
          </a:p>
          <a:p>
            <a:pPr marL="0" indent="0" algn="r">
              <a:buFont typeface="Arial" pitchFamily="34" charset="0"/>
              <a:buNone/>
            </a:pPr>
            <a:r>
              <a:rPr lang="ru-RU" sz="2400" dirty="0" smtClean="0">
                <a:cs typeface="Times New Roman" pitchFamily="18" charset="0"/>
              </a:rPr>
              <a:t>С</a:t>
            </a:r>
            <a:r>
              <a:rPr lang="ru-RU" sz="2400" dirty="0">
                <a:cs typeface="Times New Roman" pitchFamily="18" charset="0"/>
              </a:rPr>
              <a:t>. Маршак</a:t>
            </a:r>
          </a:p>
        </p:txBody>
      </p:sp>
      <p:pic>
        <p:nvPicPr>
          <p:cNvPr id="5" name="Picture 2" descr="C:\Documents and Settings\Администратор\Рабочий стол\грипп 8.JPG">
            <a:extLst>
              <a:ext uri="{FF2B5EF4-FFF2-40B4-BE49-F238E27FC236}">
                <a16:creationId xmlns:a16="http://schemas.microsoft.com/office/drawing/2014/main" id="{6D6A91DF-29CE-4463-852A-95BC67FD3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4104456" cy="3192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0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8E07AF-977D-4C45-8D11-362A618ED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Клинические проявления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27460E6-B66E-433F-A023-9DE5B823A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8</a:t>
            </a:fld>
            <a:endParaRPr lang="ru-RU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582889247"/>
              </p:ext>
            </p:extLst>
          </p:nvPr>
        </p:nvGraphicFramePr>
        <p:xfrm>
          <a:off x="611560" y="1124744"/>
          <a:ext cx="4385424" cy="4927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3" descr="C:\Documents and Settings\Администратор\Рабочий стол\чихает.JPG">
            <a:extLst>
              <a:ext uri="{FF2B5EF4-FFF2-40B4-BE49-F238E27FC236}">
                <a16:creationId xmlns:a16="http://schemas.microsoft.com/office/drawing/2014/main" id="{4D1C6398-959F-457E-AC32-2CF3A3DE0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24744"/>
            <a:ext cx="3382617" cy="2212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Documents and Settings\Администратор\Рабочий стол\кто то болеет гриппом.JPG">
            <a:extLst>
              <a:ext uri="{FF2B5EF4-FFF2-40B4-BE49-F238E27FC236}">
                <a16:creationId xmlns:a16="http://schemas.microsoft.com/office/drawing/2014/main" id="{6FCF7D92-5753-4C59-B9B8-3AEA4FA86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448" y="3429001"/>
            <a:ext cx="3347864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30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1190B0-BCE0-4530-B45B-480FCC973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Чем опасен грипп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3BDF2DD-3396-41EC-A4AA-91DD708E9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9</a:t>
            </a:fld>
            <a:endParaRPr lang="ru-RU"/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539098744"/>
              </p:ext>
            </p:extLst>
          </p:nvPr>
        </p:nvGraphicFramePr>
        <p:xfrm>
          <a:off x="503236" y="1166018"/>
          <a:ext cx="7957196" cy="4567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467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ZZ-colors">
      <a:dk1>
        <a:srgbClr val="000033"/>
      </a:dk1>
      <a:lt1>
        <a:srgbClr val="FFFFFF"/>
      </a:lt1>
      <a:dk2>
        <a:srgbClr val="0066CC"/>
      </a:dk2>
      <a:lt2>
        <a:srgbClr val="F2F2F2"/>
      </a:lt2>
      <a:accent1>
        <a:srgbClr val="FF0066"/>
      </a:accent1>
      <a:accent2>
        <a:srgbClr val="FF6600"/>
      </a:accent2>
      <a:accent3>
        <a:srgbClr val="FFCC00"/>
      </a:accent3>
      <a:accent4>
        <a:srgbClr val="FF6699"/>
      </a:accent4>
      <a:accent5>
        <a:srgbClr val="00CCCC"/>
      </a:accent5>
      <a:accent6>
        <a:srgbClr val="99CC00"/>
      </a:accent6>
      <a:hlink>
        <a:srgbClr val="0066CC"/>
      </a:hlink>
      <a:folHlink>
        <a:srgbClr val="9933CC"/>
      </a:folHlink>
    </a:clrScheme>
    <a:fontScheme name="OZZ-fonts">
      <a:majorFont>
        <a:latin typeface="ALS Wagon Medium"/>
        <a:ea typeface=""/>
        <a:cs typeface=""/>
      </a:majorFont>
      <a:minorFont>
        <a:latin typeface="ALS Wagon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1632</TotalTime>
  <Words>753</Words>
  <Application>Microsoft Office PowerPoint</Application>
  <PresentationFormat>Экран (4:3)</PresentationFormat>
  <Paragraphs>109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ALS Wagon</vt:lpstr>
      <vt:lpstr>ALS Wagon Medium</vt:lpstr>
      <vt:lpstr>Arial</vt:lpstr>
      <vt:lpstr>Calibri</vt:lpstr>
      <vt:lpstr>Times New Roman</vt:lpstr>
      <vt:lpstr>Office Theme</vt:lpstr>
      <vt:lpstr>Что надо знать о сезонном гриппе? </vt:lpstr>
      <vt:lpstr>Грипп – это:</vt:lpstr>
      <vt:lpstr>Вирус гриппа</vt:lpstr>
      <vt:lpstr>Вирус гриппа</vt:lpstr>
      <vt:lpstr>Вирус гриппа</vt:lpstr>
      <vt:lpstr>Особенности эпид. сезона 2021-2022</vt:lpstr>
      <vt:lpstr>Клинические проявления</vt:lpstr>
      <vt:lpstr>Клинические проявления</vt:lpstr>
      <vt:lpstr>Чем опасен грипп</vt:lpstr>
      <vt:lpstr>Группы риска</vt:lpstr>
      <vt:lpstr>Немного о лечении</vt:lpstr>
      <vt:lpstr>Профилактика (неспецифическая)</vt:lpstr>
      <vt:lpstr>Вакцинация от гриппа</vt:lpstr>
      <vt:lpstr>Вакцинация от гриппа</vt:lpstr>
      <vt:lpstr>БУДЬТЕ  ЗДОРОВЫ!</vt:lpstr>
    </vt:vector>
  </TitlesOfParts>
  <Company>Krokoz™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66</cp:revision>
  <dcterms:created xsi:type="dcterms:W3CDTF">2018-07-06T05:39:51Z</dcterms:created>
  <dcterms:modified xsi:type="dcterms:W3CDTF">2022-09-20T11:09:34Z</dcterms:modified>
</cp:coreProperties>
</file>